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0" r:id="rId3"/>
    <p:sldId id="261" r:id="rId4"/>
    <p:sldId id="262" r:id="rId5"/>
    <p:sldId id="292" r:id="rId6"/>
    <p:sldId id="263" r:id="rId7"/>
    <p:sldId id="257" r:id="rId8"/>
    <p:sldId id="258" r:id="rId9"/>
    <p:sldId id="293" r:id="rId10"/>
    <p:sldId id="299" r:id="rId11"/>
    <p:sldId id="259" r:id="rId12"/>
    <p:sldId id="264" r:id="rId13"/>
    <p:sldId id="265" r:id="rId14"/>
    <p:sldId id="294" r:id="rId15"/>
    <p:sldId id="267" r:id="rId16"/>
    <p:sldId id="266" r:id="rId17"/>
    <p:sldId id="295" r:id="rId18"/>
    <p:sldId id="296" r:id="rId19"/>
    <p:sldId id="297" r:id="rId20"/>
    <p:sldId id="298" r:id="rId21"/>
    <p:sldId id="274" r:id="rId22"/>
    <p:sldId id="283" r:id="rId23"/>
    <p:sldId id="284" r:id="rId24"/>
    <p:sldId id="285" r:id="rId25"/>
    <p:sldId id="286" r:id="rId26"/>
    <p:sldId id="289" r:id="rId27"/>
    <p:sldId id="291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7" autoAdjust="0"/>
    <p:restoredTop sz="94660"/>
  </p:normalViewPr>
  <p:slideViewPr>
    <p:cSldViewPr>
      <p:cViewPr varScale="1">
        <p:scale>
          <a:sx n="87" d="100"/>
          <a:sy n="87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15787A-B2E6-4A7A-8939-853E4BA6C57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EC62136-6E1B-40A5-AA59-49A5C34F6697}">
      <dgm:prSet phldrT="[文字]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單字、字卡學習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A396D49-8EFC-48C7-B715-CC8C8B5FF51F}" type="parTrans" cxnId="{2630E194-4EC1-44DA-B19B-641781AB610A}">
      <dgm:prSet/>
      <dgm:spPr/>
      <dgm:t>
        <a:bodyPr/>
        <a:lstStyle/>
        <a:p>
          <a:endParaRPr lang="zh-TW" altLang="en-US"/>
        </a:p>
      </dgm:t>
    </dgm:pt>
    <dgm:pt modelId="{ED2837C0-22DB-414A-ACBE-871553F1C955}" type="sibTrans" cxnId="{2630E194-4EC1-44DA-B19B-641781AB610A}">
      <dgm:prSet/>
      <dgm:spPr/>
      <dgm:t>
        <a:bodyPr/>
        <a:lstStyle/>
        <a:p>
          <a:endParaRPr lang="zh-TW" altLang="en-US"/>
        </a:p>
      </dgm:t>
    </dgm:pt>
    <dgm:pt modelId="{A85F99A2-86E8-4D9D-929A-5DF07DAF2388}">
      <dgm:prSet phldrT="[文字]"/>
      <dgm:spPr/>
      <dgm:t>
        <a:bodyPr/>
        <a:lstStyle/>
        <a:p>
          <a:pPr algn="ctr"/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考前練習、配對遊戲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DB0F9B2-6BFF-4198-98B8-9FF150E86EC1}" type="parTrans" cxnId="{4D8B3810-8F88-4901-8ADA-FB5DE1888FD0}">
      <dgm:prSet/>
      <dgm:spPr/>
      <dgm:t>
        <a:bodyPr/>
        <a:lstStyle/>
        <a:p>
          <a:endParaRPr lang="zh-TW" altLang="en-US"/>
        </a:p>
      </dgm:t>
    </dgm:pt>
    <dgm:pt modelId="{D9D8197E-B167-44D1-A190-85D95E79146B}" type="sibTrans" cxnId="{4D8B3810-8F88-4901-8ADA-FB5DE1888FD0}">
      <dgm:prSet/>
      <dgm:spPr/>
      <dgm:t>
        <a:bodyPr/>
        <a:lstStyle/>
        <a:p>
          <a:endParaRPr lang="zh-TW" altLang="en-US"/>
        </a:p>
      </dgm:t>
    </dgm:pt>
    <dgm:pt modelId="{61BF21CE-3369-45E5-9A5C-C9556A015F01}">
      <dgm:prSet phldrT="[文字]"/>
      <dgm:spPr/>
      <dgm:t>
        <a:bodyPr/>
        <a:lstStyle/>
        <a:p>
          <a:pPr algn="ctr"/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測驗區自我檢測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2DC953D-6D38-412E-95D9-1FDE8234C6F2}" type="parTrans" cxnId="{8B93420E-268A-4455-93DD-D6EFB4CC3DE9}">
      <dgm:prSet/>
      <dgm:spPr/>
      <dgm:t>
        <a:bodyPr/>
        <a:lstStyle/>
        <a:p>
          <a:endParaRPr lang="zh-TW" altLang="en-US"/>
        </a:p>
      </dgm:t>
    </dgm:pt>
    <dgm:pt modelId="{13FDFF37-15D8-4789-932D-1D32D7236C07}" type="sibTrans" cxnId="{8B93420E-268A-4455-93DD-D6EFB4CC3DE9}">
      <dgm:prSet/>
      <dgm:spPr/>
      <dgm:t>
        <a:bodyPr/>
        <a:lstStyle/>
        <a:p>
          <a:endParaRPr lang="zh-TW" altLang="en-US"/>
        </a:p>
      </dgm:t>
    </dgm:pt>
    <dgm:pt modelId="{39B8383E-F62D-4889-9B89-63258D82FBB7}" type="pres">
      <dgm:prSet presAssocID="{A815787A-B2E6-4A7A-8939-853E4BA6C57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3658ADD-9D39-4D08-A236-D00C6709FF4B}" type="pres">
      <dgm:prSet presAssocID="{A815787A-B2E6-4A7A-8939-853E4BA6C578}" presName="dummyMaxCanvas" presStyleCnt="0">
        <dgm:presLayoutVars/>
      </dgm:prSet>
      <dgm:spPr/>
    </dgm:pt>
    <dgm:pt modelId="{F04F6EAB-4F80-4E3A-BE68-FC459466FDC6}" type="pres">
      <dgm:prSet presAssocID="{A815787A-B2E6-4A7A-8939-853E4BA6C57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2ED601-E380-4FCA-9D99-8AD2BE85CFC2}" type="pres">
      <dgm:prSet presAssocID="{A815787A-B2E6-4A7A-8939-853E4BA6C57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2CC493-79CD-42E5-A655-37FC522FB67C}" type="pres">
      <dgm:prSet presAssocID="{A815787A-B2E6-4A7A-8939-853E4BA6C57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67DF82-9F70-48A2-AC82-92981335C15D}" type="pres">
      <dgm:prSet presAssocID="{A815787A-B2E6-4A7A-8939-853E4BA6C57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884FD0-3B69-4D4D-9D18-4157CCE145F6}" type="pres">
      <dgm:prSet presAssocID="{A815787A-B2E6-4A7A-8939-853E4BA6C57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A197F1-DAD5-4702-9743-BD3FCF45EA52}" type="pres">
      <dgm:prSet presAssocID="{A815787A-B2E6-4A7A-8939-853E4BA6C57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EB94B0-FA18-41EE-8FAD-D4A269C0C4A3}" type="pres">
      <dgm:prSet presAssocID="{A815787A-B2E6-4A7A-8939-853E4BA6C57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C6A5C4-51C7-47B1-B352-C27AEAD0D0D8}" type="pres">
      <dgm:prSet presAssocID="{A815787A-B2E6-4A7A-8939-853E4BA6C57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FB0F116-416A-4309-9A2C-A6C013795826}" type="presOf" srcId="{ED2837C0-22DB-414A-ACBE-871553F1C955}" destId="{3D67DF82-9F70-48A2-AC82-92981335C15D}" srcOrd="0" destOrd="0" presId="urn:microsoft.com/office/officeart/2005/8/layout/vProcess5"/>
    <dgm:cxn modelId="{8B93420E-268A-4455-93DD-D6EFB4CC3DE9}" srcId="{A815787A-B2E6-4A7A-8939-853E4BA6C578}" destId="{61BF21CE-3369-45E5-9A5C-C9556A015F01}" srcOrd="2" destOrd="0" parTransId="{52DC953D-6D38-412E-95D9-1FDE8234C6F2}" sibTransId="{13FDFF37-15D8-4789-932D-1D32D7236C07}"/>
    <dgm:cxn modelId="{246CF052-8A7D-4ECD-BEE0-4D66127174DD}" type="presOf" srcId="{A815787A-B2E6-4A7A-8939-853E4BA6C578}" destId="{39B8383E-F62D-4889-9B89-63258D82FBB7}" srcOrd="0" destOrd="0" presId="urn:microsoft.com/office/officeart/2005/8/layout/vProcess5"/>
    <dgm:cxn modelId="{F7361D45-7E24-4D1B-B275-7CC4396E27D7}" type="presOf" srcId="{FEC62136-6E1B-40A5-AA59-49A5C34F6697}" destId="{F04F6EAB-4F80-4E3A-BE68-FC459466FDC6}" srcOrd="0" destOrd="0" presId="urn:microsoft.com/office/officeart/2005/8/layout/vProcess5"/>
    <dgm:cxn modelId="{4D8B3810-8F88-4901-8ADA-FB5DE1888FD0}" srcId="{A815787A-B2E6-4A7A-8939-853E4BA6C578}" destId="{A85F99A2-86E8-4D9D-929A-5DF07DAF2388}" srcOrd="1" destOrd="0" parTransId="{5DB0F9B2-6BFF-4198-98B8-9FF150E86EC1}" sibTransId="{D9D8197E-B167-44D1-A190-85D95E79146B}"/>
    <dgm:cxn modelId="{2630E194-4EC1-44DA-B19B-641781AB610A}" srcId="{A815787A-B2E6-4A7A-8939-853E4BA6C578}" destId="{FEC62136-6E1B-40A5-AA59-49A5C34F6697}" srcOrd="0" destOrd="0" parTransId="{0A396D49-8EFC-48C7-B715-CC8C8B5FF51F}" sibTransId="{ED2837C0-22DB-414A-ACBE-871553F1C955}"/>
    <dgm:cxn modelId="{56BE7533-535E-413C-B9F9-807054018638}" type="presOf" srcId="{FEC62136-6E1B-40A5-AA59-49A5C34F6697}" destId="{CBA197F1-DAD5-4702-9743-BD3FCF45EA52}" srcOrd="1" destOrd="0" presId="urn:microsoft.com/office/officeart/2005/8/layout/vProcess5"/>
    <dgm:cxn modelId="{4410B127-4BFD-4E78-9E9F-5FDBDB514838}" type="presOf" srcId="{D9D8197E-B167-44D1-A190-85D95E79146B}" destId="{31884FD0-3B69-4D4D-9D18-4157CCE145F6}" srcOrd="0" destOrd="0" presId="urn:microsoft.com/office/officeart/2005/8/layout/vProcess5"/>
    <dgm:cxn modelId="{41CDA159-53D0-4C5C-A96D-B4320C79ED79}" type="presOf" srcId="{A85F99A2-86E8-4D9D-929A-5DF07DAF2388}" destId="{D62ED601-E380-4FCA-9D99-8AD2BE85CFC2}" srcOrd="0" destOrd="0" presId="urn:microsoft.com/office/officeart/2005/8/layout/vProcess5"/>
    <dgm:cxn modelId="{29F72D90-1893-472F-983A-C0C474952CD7}" type="presOf" srcId="{61BF21CE-3369-45E5-9A5C-C9556A015F01}" destId="{8C2CC493-79CD-42E5-A655-37FC522FB67C}" srcOrd="0" destOrd="0" presId="urn:microsoft.com/office/officeart/2005/8/layout/vProcess5"/>
    <dgm:cxn modelId="{F400A2F0-8747-401B-9CAB-C0D11660AB4B}" type="presOf" srcId="{61BF21CE-3369-45E5-9A5C-C9556A015F01}" destId="{5CC6A5C4-51C7-47B1-B352-C27AEAD0D0D8}" srcOrd="1" destOrd="0" presId="urn:microsoft.com/office/officeart/2005/8/layout/vProcess5"/>
    <dgm:cxn modelId="{45A656B0-BBF9-4EED-806F-C809F47B064E}" type="presOf" srcId="{A85F99A2-86E8-4D9D-929A-5DF07DAF2388}" destId="{E9EB94B0-FA18-41EE-8FAD-D4A269C0C4A3}" srcOrd="1" destOrd="0" presId="urn:microsoft.com/office/officeart/2005/8/layout/vProcess5"/>
    <dgm:cxn modelId="{39163C09-B3D5-4BD7-A569-797CD086B99F}" type="presParOf" srcId="{39B8383E-F62D-4889-9B89-63258D82FBB7}" destId="{93658ADD-9D39-4D08-A236-D00C6709FF4B}" srcOrd="0" destOrd="0" presId="urn:microsoft.com/office/officeart/2005/8/layout/vProcess5"/>
    <dgm:cxn modelId="{73332E82-3A68-4554-A4FD-83EA5D5316FC}" type="presParOf" srcId="{39B8383E-F62D-4889-9B89-63258D82FBB7}" destId="{F04F6EAB-4F80-4E3A-BE68-FC459466FDC6}" srcOrd="1" destOrd="0" presId="urn:microsoft.com/office/officeart/2005/8/layout/vProcess5"/>
    <dgm:cxn modelId="{5808F940-2BC6-449B-B9A8-5656A48D93AE}" type="presParOf" srcId="{39B8383E-F62D-4889-9B89-63258D82FBB7}" destId="{D62ED601-E380-4FCA-9D99-8AD2BE85CFC2}" srcOrd="2" destOrd="0" presId="urn:microsoft.com/office/officeart/2005/8/layout/vProcess5"/>
    <dgm:cxn modelId="{5BBD3DFC-791E-4D09-9582-96E672FD9334}" type="presParOf" srcId="{39B8383E-F62D-4889-9B89-63258D82FBB7}" destId="{8C2CC493-79CD-42E5-A655-37FC522FB67C}" srcOrd="3" destOrd="0" presId="urn:microsoft.com/office/officeart/2005/8/layout/vProcess5"/>
    <dgm:cxn modelId="{9E6A20DA-D5E8-4894-ACAB-2C3668BA67CB}" type="presParOf" srcId="{39B8383E-F62D-4889-9B89-63258D82FBB7}" destId="{3D67DF82-9F70-48A2-AC82-92981335C15D}" srcOrd="4" destOrd="0" presId="urn:microsoft.com/office/officeart/2005/8/layout/vProcess5"/>
    <dgm:cxn modelId="{7BB5878D-280E-4ABE-B90B-915B256A2309}" type="presParOf" srcId="{39B8383E-F62D-4889-9B89-63258D82FBB7}" destId="{31884FD0-3B69-4D4D-9D18-4157CCE145F6}" srcOrd="5" destOrd="0" presId="urn:microsoft.com/office/officeart/2005/8/layout/vProcess5"/>
    <dgm:cxn modelId="{DBE7B189-FFDE-45CC-B0F3-27E817D0EA62}" type="presParOf" srcId="{39B8383E-F62D-4889-9B89-63258D82FBB7}" destId="{CBA197F1-DAD5-4702-9743-BD3FCF45EA52}" srcOrd="6" destOrd="0" presId="urn:microsoft.com/office/officeart/2005/8/layout/vProcess5"/>
    <dgm:cxn modelId="{CC2B80C7-E5AE-4453-B336-9CC0472A81CD}" type="presParOf" srcId="{39B8383E-F62D-4889-9B89-63258D82FBB7}" destId="{E9EB94B0-FA18-41EE-8FAD-D4A269C0C4A3}" srcOrd="7" destOrd="0" presId="urn:microsoft.com/office/officeart/2005/8/layout/vProcess5"/>
    <dgm:cxn modelId="{E54BC004-F7AB-47F7-9F01-271F253BD06B}" type="presParOf" srcId="{39B8383E-F62D-4889-9B89-63258D82FBB7}" destId="{5CC6A5C4-51C7-47B1-B352-C27AEAD0D0D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15787A-B2E6-4A7A-8939-853E4BA6C57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EC62136-6E1B-40A5-AA59-49A5C34F6697}">
      <dgm:prSet phldrT="[文字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單字、字卡學習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A396D49-8EFC-48C7-B715-CC8C8B5FF51F}" type="parTrans" cxnId="{2630E194-4EC1-44DA-B19B-641781AB610A}">
      <dgm:prSet/>
      <dgm:spPr/>
      <dgm:t>
        <a:bodyPr/>
        <a:lstStyle/>
        <a:p>
          <a:endParaRPr lang="zh-TW" altLang="en-US"/>
        </a:p>
      </dgm:t>
    </dgm:pt>
    <dgm:pt modelId="{ED2837C0-22DB-414A-ACBE-871553F1C955}" type="sibTrans" cxnId="{2630E194-4EC1-44DA-B19B-641781AB610A}">
      <dgm:prSet/>
      <dgm:spPr/>
      <dgm:t>
        <a:bodyPr/>
        <a:lstStyle/>
        <a:p>
          <a:endParaRPr lang="zh-TW" altLang="en-US"/>
        </a:p>
      </dgm:t>
    </dgm:pt>
    <dgm:pt modelId="{A85F99A2-86E8-4D9D-929A-5DF07DAF2388}">
      <dgm:prSet phldrT="[文字]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考前練習、配對遊戲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DB0F9B2-6BFF-4198-98B8-9FF150E86EC1}" type="parTrans" cxnId="{4D8B3810-8F88-4901-8ADA-FB5DE1888FD0}">
      <dgm:prSet/>
      <dgm:spPr/>
      <dgm:t>
        <a:bodyPr/>
        <a:lstStyle/>
        <a:p>
          <a:endParaRPr lang="zh-TW" altLang="en-US"/>
        </a:p>
      </dgm:t>
    </dgm:pt>
    <dgm:pt modelId="{D9D8197E-B167-44D1-A190-85D95E79146B}" type="sibTrans" cxnId="{4D8B3810-8F88-4901-8ADA-FB5DE1888FD0}">
      <dgm:prSet/>
      <dgm:spPr/>
      <dgm:t>
        <a:bodyPr/>
        <a:lstStyle/>
        <a:p>
          <a:endParaRPr lang="zh-TW" altLang="en-US"/>
        </a:p>
      </dgm:t>
    </dgm:pt>
    <dgm:pt modelId="{61BF21CE-3369-45E5-9A5C-C9556A015F01}">
      <dgm:prSet phldrT="[文字]"/>
      <dgm:spPr/>
      <dgm:t>
        <a:bodyPr/>
        <a:lstStyle/>
        <a:p>
          <a:pPr algn="ctr"/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測驗區自我檢測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2DC953D-6D38-412E-95D9-1FDE8234C6F2}" type="parTrans" cxnId="{8B93420E-268A-4455-93DD-D6EFB4CC3DE9}">
      <dgm:prSet/>
      <dgm:spPr/>
      <dgm:t>
        <a:bodyPr/>
        <a:lstStyle/>
        <a:p>
          <a:endParaRPr lang="zh-TW" altLang="en-US"/>
        </a:p>
      </dgm:t>
    </dgm:pt>
    <dgm:pt modelId="{13FDFF37-15D8-4789-932D-1D32D7236C07}" type="sibTrans" cxnId="{8B93420E-268A-4455-93DD-D6EFB4CC3DE9}">
      <dgm:prSet/>
      <dgm:spPr/>
      <dgm:t>
        <a:bodyPr/>
        <a:lstStyle/>
        <a:p>
          <a:endParaRPr lang="zh-TW" altLang="en-US"/>
        </a:p>
      </dgm:t>
    </dgm:pt>
    <dgm:pt modelId="{39B8383E-F62D-4889-9B89-63258D82FBB7}" type="pres">
      <dgm:prSet presAssocID="{A815787A-B2E6-4A7A-8939-853E4BA6C57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3658ADD-9D39-4D08-A236-D00C6709FF4B}" type="pres">
      <dgm:prSet presAssocID="{A815787A-B2E6-4A7A-8939-853E4BA6C578}" presName="dummyMaxCanvas" presStyleCnt="0">
        <dgm:presLayoutVars/>
      </dgm:prSet>
      <dgm:spPr/>
    </dgm:pt>
    <dgm:pt modelId="{F04F6EAB-4F80-4E3A-BE68-FC459466FDC6}" type="pres">
      <dgm:prSet presAssocID="{A815787A-B2E6-4A7A-8939-853E4BA6C57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2ED601-E380-4FCA-9D99-8AD2BE85CFC2}" type="pres">
      <dgm:prSet presAssocID="{A815787A-B2E6-4A7A-8939-853E4BA6C57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2CC493-79CD-42E5-A655-37FC522FB67C}" type="pres">
      <dgm:prSet presAssocID="{A815787A-B2E6-4A7A-8939-853E4BA6C57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67DF82-9F70-48A2-AC82-92981335C15D}" type="pres">
      <dgm:prSet presAssocID="{A815787A-B2E6-4A7A-8939-853E4BA6C57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884FD0-3B69-4D4D-9D18-4157CCE145F6}" type="pres">
      <dgm:prSet presAssocID="{A815787A-B2E6-4A7A-8939-853E4BA6C57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A197F1-DAD5-4702-9743-BD3FCF45EA52}" type="pres">
      <dgm:prSet presAssocID="{A815787A-B2E6-4A7A-8939-853E4BA6C57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EB94B0-FA18-41EE-8FAD-D4A269C0C4A3}" type="pres">
      <dgm:prSet presAssocID="{A815787A-B2E6-4A7A-8939-853E4BA6C57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C6A5C4-51C7-47B1-B352-C27AEAD0D0D8}" type="pres">
      <dgm:prSet presAssocID="{A815787A-B2E6-4A7A-8939-853E4BA6C57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E2B4272-1E56-41D6-BB62-060A681E981F}" type="presOf" srcId="{A815787A-B2E6-4A7A-8939-853E4BA6C578}" destId="{39B8383E-F62D-4889-9B89-63258D82FBB7}" srcOrd="0" destOrd="0" presId="urn:microsoft.com/office/officeart/2005/8/layout/vProcess5"/>
    <dgm:cxn modelId="{EF3E42CF-107A-4460-810C-FE9E255C62F3}" type="presOf" srcId="{61BF21CE-3369-45E5-9A5C-C9556A015F01}" destId="{5CC6A5C4-51C7-47B1-B352-C27AEAD0D0D8}" srcOrd="1" destOrd="0" presId="urn:microsoft.com/office/officeart/2005/8/layout/vProcess5"/>
    <dgm:cxn modelId="{8B93420E-268A-4455-93DD-D6EFB4CC3DE9}" srcId="{A815787A-B2E6-4A7A-8939-853E4BA6C578}" destId="{61BF21CE-3369-45E5-9A5C-C9556A015F01}" srcOrd="2" destOrd="0" parTransId="{52DC953D-6D38-412E-95D9-1FDE8234C6F2}" sibTransId="{13FDFF37-15D8-4789-932D-1D32D7236C07}"/>
    <dgm:cxn modelId="{797A0B54-9222-473C-83AC-E79D5355A8B0}" type="presOf" srcId="{FEC62136-6E1B-40A5-AA59-49A5C34F6697}" destId="{CBA197F1-DAD5-4702-9743-BD3FCF45EA52}" srcOrd="1" destOrd="0" presId="urn:microsoft.com/office/officeart/2005/8/layout/vProcess5"/>
    <dgm:cxn modelId="{CB08E427-3154-4474-AC89-282949543A70}" type="presOf" srcId="{A85F99A2-86E8-4D9D-929A-5DF07DAF2388}" destId="{D62ED601-E380-4FCA-9D99-8AD2BE85CFC2}" srcOrd="0" destOrd="0" presId="urn:microsoft.com/office/officeart/2005/8/layout/vProcess5"/>
    <dgm:cxn modelId="{4D8B3810-8F88-4901-8ADA-FB5DE1888FD0}" srcId="{A815787A-B2E6-4A7A-8939-853E4BA6C578}" destId="{A85F99A2-86E8-4D9D-929A-5DF07DAF2388}" srcOrd="1" destOrd="0" parTransId="{5DB0F9B2-6BFF-4198-98B8-9FF150E86EC1}" sibTransId="{D9D8197E-B167-44D1-A190-85D95E79146B}"/>
    <dgm:cxn modelId="{2630E194-4EC1-44DA-B19B-641781AB610A}" srcId="{A815787A-B2E6-4A7A-8939-853E4BA6C578}" destId="{FEC62136-6E1B-40A5-AA59-49A5C34F6697}" srcOrd="0" destOrd="0" parTransId="{0A396D49-8EFC-48C7-B715-CC8C8B5FF51F}" sibTransId="{ED2837C0-22DB-414A-ACBE-871553F1C955}"/>
    <dgm:cxn modelId="{39D937E6-A202-4093-AA19-2B389B72F3B1}" type="presOf" srcId="{ED2837C0-22DB-414A-ACBE-871553F1C955}" destId="{3D67DF82-9F70-48A2-AC82-92981335C15D}" srcOrd="0" destOrd="0" presId="urn:microsoft.com/office/officeart/2005/8/layout/vProcess5"/>
    <dgm:cxn modelId="{ABCFC0A8-859C-4AC0-BCE6-2B0D29CC7363}" type="presOf" srcId="{D9D8197E-B167-44D1-A190-85D95E79146B}" destId="{31884FD0-3B69-4D4D-9D18-4157CCE145F6}" srcOrd="0" destOrd="0" presId="urn:microsoft.com/office/officeart/2005/8/layout/vProcess5"/>
    <dgm:cxn modelId="{3672F498-E35E-4CB8-A85C-90F668FD3854}" type="presOf" srcId="{61BF21CE-3369-45E5-9A5C-C9556A015F01}" destId="{8C2CC493-79CD-42E5-A655-37FC522FB67C}" srcOrd="0" destOrd="0" presId="urn:microsoft.com/office/officeart/2005/8/layout/vProcess5"/>
    <dgm:cxn modelId="{FB09A20D-6D90-4A26-B4FA-791D42EC1819}" type="presOf" srcId="{A85F99A2-86E8-4D9D-929A-5DF07DAF2388}" destId="{E9EB94B0-FA18-41EE-8FAD-D4A269C0C4A3}" srcOrd="1" destOrd="0" presId="urn:microsoft.com/office/officeart/2005/8/layout/vProcess5"/>
    <dgm:cxn modelId="{BBC4B906-19F1-478E-B9E5-2BA8E1EF8C62}" type="presOf" srcId="{FEC62136-6E1B-40A5-AA59-49A5C34F6697}" destId="{F04F6EAB-4F80-4E3A-BE68-FC459466FDC6}" srcOrd="0" destOrd="0" presId="urn:microsoft.com/office/officeart/2005/8/layout/vProcess5"/>
    <dgm:cxn modelId="{AC7D8B54-BB39-4CEB-916F-8DC4A948D0D9}" type="presParOf" srcId="{39B8383E-F62D-4889-9B89-63258D82FBB7}" destId="{93658ADD-9D39-4D08-A236-D00C6709FF4B}" srcOrd="0" destOrd="0" presId="urn:microsoft.com/office/officeart/2005/8/layout/vProcess5"/>
    <dgm:cxn modelId="{261C54FE-B9C0-4193-8397-DA014351C5FF}" type="presParOf" srcId="{39B8383E-F62D-4889-9B89-63258D82FBB7}" destId="{F04F6EAB-4F80-4E3A-BE68-FC459466FDC6}" srcOrd="1" destOrd="0" presId="urn:microsoft.com/office/officeart/2005/8/layout/vProcess5"/>
    <dgm:cxn modelId="{06C5161B-DDA9-41EC-9256-8436DB181B4D}" type="presParOf" srcId="{39B8383E-F62D-4889-9B89-63258D82FBB7}" destId="{D62ED601-E380-4FCA-9D99-8AD2BE85CFC2}" srcOrd="2" destOrd="0" presId="urn:microsoft.com/office/officeart/2005/8/layout/vProcess5"/>
    <dgm:cxn modelId="{7B592FFA-5B94-4BDD-AD63-62D1B33680C1}" type="presParOf" srcId="{39B8383E-F62D-4889-9B89-63258D82FBB7}" destId="{8C2CC493-79CD-42E5-A655-37FC522FB67C}" srcOrd="3" destOrd="0" presId="urn:microsoft.com/office/officeart/2005/8/layout/vProcess5"/>
    <dgm:cxn modelId="{1B6C509B-D498-48A9-959C-6E38305F8092}" type="presParOf" srcId="{39B8383E-F62D-4889-9B89-63258D82FBB7}" destId="{3D67DF82-9F70-48A2-AC82-92981335C15D}" srcOrd="4" destOrd="0" presId="urn:microsoft.com/office/officeart/2005/8/layout/vProcess5"/>
    <dgm:cxn modelId="{7CEF719E-C086-45AF-842A-F30ABDF32C2B}" type="presParOf" srcId="{39B8383E-F62D-4889-9B89-63258D82FBB7}" destId="{31884FD0-3B69-4D4D-9D18-4157CCE145F6}" srcOrd="5" destOrd="0" presId="urn:microsoft.com/office/officeart/2005/8/layout/vProcess5"/>
    <dgm:cxn modelId="{63932B48-2646-494F-80ED-F7D5A06F7FAB}" type="presParOf" srcId="{39B8383E-F62D-4889-9B89-63258D82FBB7}" destId="{CBA197F1-DAD5-4702-9743-BD3FCF45EA52}" srcOrd="6" destOrd="0" presId="urn:microsoft.com/office/officeart/2005/8/layout/vProcess5"/>
    <dgm:cxn modelId="{7EB2CB88-7321-4D55-AD6E-BFFCA36BE855}" type="presParOf" srcId="{39B8383E-F62D-4889-9B89-63258D82FBB7}" destId="{E9EB94B0-FA18-41EE-8FAD-D4A269C0C4A3}" srcOrd="7" destOrd="0" presId="urn:microsoft.com/office/officeart/2005/8/layout/vProcess5"/>
    <dgm:cxn modelId="{6067CD7B-CAB3-4F44-A6BD-CC78CE4243DA}" type="presParOf" srcId="{39B8383E-F62D-4889-9B89-63258D82FBB7}" destId="{5CC6A5C4-51C7-47B1-B352-C27AEAD0D0D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15787A-B2E6-4A7A-8939-853E4BA6C57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EC62136-6E1B-40A5-AA59-49A5C34F6697}">
      <dgm:prSet phldrT="[文字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單字、字卡學習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A396D49-8EFC-48C7-B715-CC8C8B5FF51F}" type="parTrans" cxnId="{2630E194-4EC1-44DA-B19B-641781AB610A}">
      <dgm:prSet/>
      <dgm:spPr/>
      <dgm:t>
        <a:bodyPr/>
        <a:lstStyle/>
        <a:p>
          <a:endParaRPr lang="zh-TW" altLang="en-US"/>
        </a:p>
      </dgm:t>
    </dgm:pt>
    <dgm:pt modelId="{ED2837C0-22DB-414A-ACBE-871553F1C955}" type="sibTrans" cxnId="{2630E194-4EC1-44DA-B19B-641781AB610A}">
      <dgm:prSet/>
      <dgm:spPr/>
      <dgm:t>
        <a:bodyPr/>
        <a:lstStyle/>
        <a:p>
          <a:endParaRPr lang="zh-TW" altLang="en-US"/>
        </a:p>
      </dgm:t>
    </dgm:pt>
    <dgm:pt modelId="{A85F99A2-86E8-4D9D-929A-5DF07DAF2388}">
      <dgm:prSet phldrT="[文字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考前練習、配對遊戲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DB0F9B2-6BFF-4198-98B8-9FF150E86EC1}" type="parTrans" cxnId="{4D8B3810-8F88-4901-8ADA-FB5DE1888FD0}">
      <dgm:prSet/>
      <dgm:spPr/>
      <dgm:t>
        <a:bodyPr/>
        <a:lstStyle/>
        <a:p>
          <a:endParaRPr lang="zh-TW" altLang="en-US"/>
        </a:p>
      </dgm:t>
    </dgm:pt>
    <dgm:pt modelId="{D9D8197E-B167-44D1-A190-85D95E79146B}" type="sibTrans" cxnId="{4D8B3810-8F88-4901-8ADA-FB5DE1888FD0}">
      <dgm:prSet/>
      <dgm:spPr/>
      <dgm:t>
        <a:bodyPr/>
        <a:lstStyle/>
        <a:p>
          <a:endParaRPr lang="zh-TW" altLang="en-US"/>
        </a:p>
      </dgm:t>
    </dgm:pt>
    <dgm:pt modelId="{61BF21CE-3369-45E5-9A5C-C9556A015F01}">
      <dgm:prSet phldrT="[文字]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測驗區自我檢測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2DC953D-6D38-412E-95D9-1FDE8234C6F2}" type="parTrans" cxnId="{8B93420E-268A-4455-93DD-D6EFB4CC3DE9}">
      <dgm:prSet/>
      <dgm:spPr/>
      <dgm:t>
        <a:bodyPr/>
        <a:lstStyle/>
        <a:p>
          <a:endParaRPr lang="zh-TW" altLang="en-US"/>
        </a:p>
      </dgm:t>
    </dgm:pt>
    <dgm:pt modelId="{13FDFF37-15D8-4789-932D-1D32D7236C07}" type="sibTrans" cxnId="{8B93420E-268A-4455-93DD-D6EFB4CC3DE9}">
      <dgm:prSet/>
      <dgm:spPr/>
      <dgm:t>
        <a:bodyPr/>
        <a:lstStyle/>
        <a:p>
          <a:endParaRPr lang="zh-TW" altLang="en-US"/>
        </a:p>
      </dgm:t>
    </dgm:pt>
    <dgm:pt modelId="{39B8383E-F62D-4889-9B89-63258D82FBB7}" type="pres">
      <dgm:prSet presAssocID="{A815787A-B2E6-4A7A-8939-853E4BA6C57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3658ADD-9D39-4D08-A236-D00C6709FF4B}" type="pres">
      <dgm:prSet presAssocID="{A815787A-B2E6-4A7A-8939-853E4BA6C578}" presName="dummyMaxCanvas" presStyleCnt="0">
        <dgm:presLayoutVars/>
      </dgm:prSet>
      <dgm:spPr/>
    </dgm:pt>
    <dgm:pt modelId="{F04F6EAB-4F80-4E3A-BE68-FC459466FDC6}" type="pres">
      <dgm:prSet presAssocID="{A815787A-B2E6-4A7A-8939-853E4BA6C57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2ED601-E380-4FCA-9D99-8AD2BE85CFC2}" type="pres">
      <dgm:prSet presAssocID="{A815787A-B2E6-4A7A-8939-853E4BA6C57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2CC493-79CD-42E5-A655-37FC522FB67C}" type="pres">
      <dgm:prSet presAssocID="{A815787A-B2E6-4A7A-8939-853E4BA6C57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67DF82-9F70-48A2-AC82-92981335C15D}" type="pres">
      <dgm:prSet presAssocID="{A815787A-B2E6-4A7A-8939-853E4BA6C57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884FD0-3B69-4D4D-9D18-4157CCE145F6}" type="pres">
      <dgm:prSet presAssocID="{A815787A-B2E6-4A7A-8939-853E4BA6C57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A197F1-DAD5-4702-9743-BD3FCF45EA52}" type="pres">
      <dgm:prSet presAssocID="{A815787A-B2E6-4A7A-8939-853E4BA6C57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EB94B0-FA18-41EE-8FAD-D4A269C0C4A3}" type="pres">
      <dgm:prSet presAssocID="{A815787A-B2E6-4A7A-8939-853E4BA6C57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C6A5C4-51C7-47B1-B352-C27AEAD0D0D8}" type="pres">
      <dgm:prSet presAssocID="{A815787A-B2E6-4A7A-8939-853E4BA6C57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0CEB989-C288-474E-80D3-4A93E32C6B8C}" type="presOf" srcId="{FEC62136-6E1B-40A5-AA59-49A5C34F6697}" destId="{F04F6EAB-4F80-4E3A-BE68-FC459466FDC6}" srcOrd="0" destOrd="0" presId="urn:microsoft.com/office/officeart/2005/8/layout/vProcess5"/>
    <dgm:cxn modelId="{8B93420E-268A-4455-93DD-D6EFB4CC3DE9}" srcId="{A815787A-B2E6-4A7A-8939-853E4BA6C578}" destId="{61BF21CE-3369-45E5-9A5C-C9556A015F01}" srcOrd="2" destOrd="0" parTransId="{52DC953D-6D38-412E-95D9-1FDE8234C6F2}" sibTransId="{13FDFF37-15D8-4789-932D-1D32D7236C07}"/>
    <dgm:cxn modelId="{69234214-9B12-41EF-8768-16AEE10B9AF3}" type="presOf" srcId="{A85F99A2-86E8-4D9D-929A-5DF07DAF2388}" destId="{E9EB94B0-FA18-41EE-8FAD-D4A269C0C4A3}" srcOrd="1" destOrd="0" presId="urn:microsoft.com/office/officeart/2005/8/layout/vProcess5"/>
    <dgm:cxn modelId="{DD11949D-EAE8-4728-9AC8-1BD720B2C470}" type="presOf" srcId="{D9D8197E-B167-44D1-A190-85D95E79146B}" destId="{31884FD0-3B69-4D4D-9D18-4157CCE145F6}" srcOrd="0" destOrd="0" presId="urn:microsoft.com/office/officeart/2005/8/layout/vProcess5"/>
    <dgm:cxn modelId="{4D8B3810-8F88-4901-8ADA-FB5DE1888FD0}" srcId="{A815787A-B2E6-4A7A-8939-853E4BA6C578}" destId="{A85F99A2-86E8-4D9D-929A-5DF07DAF2388}" srcOrd="1" destOrd="0" parTransId="{5DB0F9B2-6BFF-4198-98B8-9FF150E86EC1}" sibTransId="{D9D8197E-B167-44D1-A190-85D95E79146B}"/>
    <dgm:cxn modelId="{2630E194-4EC1-44DA-B19B-641781AB610A}" srcId="{A815787A-B2E6-4A7A-8939-853E4BA6C578}" destId="{FEC62136-6E1B-40A5-AA59-49A5C34F6697}" srcOrd="0" destOrd="0" parTransId="{0A396D49-8EFC-48C7-B715-CC8C8B5FF51F}" sibTransId="{ED2837C0-22DB-414A-ACBE-871553F1C955}"/>
    <dgm:cxn modelId="{7A75295B-E4AE-4291-93BE-709C11C6FC3B}" type="presOf" srcId="{A85F99A2-86E8-4D9D-929A-5DF07DAF2388}" destId="{D62ED601-E380-4FCA-9D99-8AD2BE85CFC2}" srcOrd="0" destOrd="0" presId="urn:microsoft.com/office/officeart/2005/8/layout/vProcess5"/>
    <dgm:cxn modelId="{5059EAD5-2914-482E-BFEA-1F94D52820B4}" type="presOf" srcId="{A815787A-B2E6-4A7A-8939-853E4BA6C578}" destId="{39B8383E-F62D-4889-9B89-63258D82FBB7}" srcOrd="0" destOrd="0" presId="urn:microsoft.com/office/officeart/2005/8/layout/vProcess5"/>
    <dgm:cxn modelId="{E1A8F07D-C9BC-42D4-95FA-8F65EF47223E}" type="presOf" srcId="{61BF21CE-3369-45E5-9A5C-C9556A015F01}" destId="{5CC6A5C4-51C7-47B1-B352-C27AEAD0D0D8}" srcOrd="1" destOrd="0" presId="urn:microsoft.com/office/officeart/2005/8/layout/vProcess5"/>
    <dgm:cxn modelId="{5A5E5DAF-5D59-46B2-AF58-FFAB989A444C}" type="presOf" srcId="{ED2837C0-22DB-414A-ACBE-871553F1C955}" destId="{3D67DF82-9F70-48A2-AC82-92981335C15D}" srcOrd="0" destOrd="0" presId="urn:microsoft.com/office/officeart/2005/8/layout/vProcess5"/>
    <dgm:cxn modelId="{700E7525-9DDA-4456-9044-0F7700C83AE2}" type="presOf" srcId="{61BF21CE-3369-45E5-9A5C-C9556A015F01}" destId="{8C2CC493-79CD-42E5-A655-37FC522FB67C}" srcOrd="0" destOrd="0" presId="urn:microsoft.com/office/officeart/2005/8/layout/vProcess5"/>
    <dgm:cxn modelId="{4036281B-54F2-4194-8D81-D656AE42B410}" type="presOf" srcId="{FEC62136-6E1B-40A5-AA59-49A5C34F6697}" destId="{CBA197F1-DAD5-4702-9743-BD3FCF45EA52}" srcOrd="1" destOrd="0" presId="urn:microsoft.com/office/officeart/2005/8/layout/vProcess5"/>
    <dgm:cxn modelId="{50A46988-8C2A-4C29-BB1E-7F9AD40308F1}" type="presParOf" srcId="{39B8383E-F62D-4889-9B89-63258D82FBB7}" destId="{93658ADD-9D39-4D08-A236-D00C6709FF4B}" srcOrd="0" destOrd="0" presId="urn:microsoft.com/office/officeart/2005/8/layout/vProcess5"/>
    <dgm:cxn modelId="{27195E1E-76BE-4F4D-9373-247DD72EAFAA}" type="presParOf" srcId="{39B8383E-F62D-4889-9B89-63258D82FBB7}" destId="{F04F6EAB-4F80-4E3A-BE68-FC459466FDC6}" srcOrd="1" destOrd="0" presId="urn:microsoft.com/office/officeart/2005/8/layout/vProcess5"/>
    <dgm:cxn modelId="{E1ACEAA8-178A-4518-9D9F-C9490EAF3B4F}" type="presParOf" srcId="{39B8383E-F62D-4889-9B89-63258D82FBB7}" destId="{D62ED601-E380-4FCA-9D99-8AD2BE85CFC2}" srcOrd="2" destOrd="0" presId="urn:microsoft.com/office/officeart/2005/8/layout/vProcess5"/>
    <dgm:cxn modelId="{BEF516F3-D1C7-421E-BDCC-5C7C456222D8}" type="presParOf" srcId="{39B8383E-F62D-4889-9B89-63258D82FBB7}" destId="{8C2CC493-79CD-42E5-A655-37FC522FB67C}" srcOrd="3" destOrd="0" presId="urn:microsoft.com/office/officeart/2005/8/layout/vProcess5"/>
    <dgm:cxn modelId="{AA225C53-5331-412B-83F1-878EDD7ABE96}" type="presParOf" srcId="{39B8383E-F62D-4889-9B89-63258D82FBB7}" destId="{3D67DF82-9F70-48A2-AC82-92981335C15D}" srcOrd="4" destOrd="0" presId="urn:microsoft.com/office/officeart/2005/8/layout/vProcess5"/>
    <dgm:cxn modelId="{7B97302A-DAF8-4423-AD55-3D8E0B2B2191}" type="presParOf" srcId="{39B8383E-F62D-4889-9B89-63258D82FBB7}" destId="{31884FD0-3B69-4D4D-9D18-4157CCE145F6}" srcOrd="5" destOrd="0" presId="urn:microsoft.com/office/officeart/2005/8/layout/vProcess5"/>
    <dgm:cxn modelId="{E0CE8A34-9CD1-46B1-BF06-C577C7361E38}" type="presParOf" srcId="{39B8383E-F62D-4889-9B89-63258D82FBB7}" destId="{CBA197F1-DAD5-4702-9743-BD3FCF45EA52}" srcOrd="6" destOrd="0" presId="urn:microsoft.com/office/officeart/2005/8/layout/vProcess5"/>
    <dgm:cxn modelId="{382495AA-D089-4398-81B2-60321E51B79E}" type="presParOf" srcId="{39B8383E-F62D-4889-9B89-63258D82FBB7}" destId="{E9EB94B0-FA18-41EE-8FAD-D4A269C0C4A3}" srcOrd="7" destOrd="0" presId="urn:microsoft.com/office/officeart/2005/8/layout/vProcess5"/>
    <dgm:cxn modelId="{1ECFEA1E-E5FB-4333-9A85-9F1AEC254C63}" type="presParOf" srcId="{39B8383E-F62D-4889-9B89-63258D82FBB7}" destId="{5CC6A5C4-51C7-47B1-B352-C27AEAD0D0D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F6EAB-4F80-4E3A-BE68-FC459466FDC6}">
      <dsp:nvSpPr>
        <dsp:cNvPr id="0" name=""/>
        <dsp:cNvSpPr/>
      </dsp:nvSpPr>
      <dsp:spPr>
        <a:xfrm>
          <a:off x="0" y="0"/>
          <a:ext cx="6995160" cy="135778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單字、字卡學習</a:t>
          </a:r>
          <a:endParaRPr lang="zh-TW" altLang="en-US" sz="4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9768" y="39768"/>
        <a:ext cx="5530000" cy="1278252"/>
      </dsp:txXfrm>
    </dsp:sp>
    <dsp:sp modelId="{D62ED601-E380-4FCA-9D99-8AD2BE85CFC2}">
      <dsp:nvSpPr>
        <dsp:cNvPr id="0" name=""/>
        <dsp:cNvSpPr/>
      </dsp:nvSpPr>
      <dsp:spPr>
        <a:xfrm>
          <a:off x="617219" y="1584087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考前練習、配對遊戲</a:t>
          </a:r>
          <a:endParaRPr lang="zh-TW" altLang="en-US" sz="4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56987" y="1623855"/>
        <a:ext cx="5415841" cy="1278252"/>
      </dsp:txXfrm>
    </dsp:sp>
    <dsp:sp modelId="{8C2CC493-79CD-42E5-A655-37FC522FB67C}">
      <dsp:nvSpPr>
        <dsp:cNvPr id="0" name=""/>
        <dsp:cNvSpPr/>
      </dsp:nvSpPr>
      <dsp:spPr>
        <a:xfrm>
          <a:off x="1234439" y="3168174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測驗區自我檢測</a:t>
          </a:r>
          <a:endParaRPr lang="zh-TW" altLang="en-US" sz="4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274207" y="3207942"/>
        <a:ext cx="5415841" cy="1278252"/>
      </dsp:txXfrm>
    </dsp:sp>
    <dsp:sp modelId="{3D67DF82-9F70-48A2-AC82-92981335C15D}">
      <dsp:nvSpPr>
        <dsp:cNvPr id="0" name=""/>
        <dsp:cNvSpPr/>
      </dsp:nvSpPr>
      <dsp:spPr>
        <a:xfrm>
          <a:off x="6112597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>
        <a:off x="6311173" y="1029656"/>
        <a:ext cx="485410" cy="664128"/>
      </dsp:txXfrm>
    </dsp:sp>
    <dsp:sp modelId="{31884FD0-3B69-4D4D-9D18-4157CCE145F6}">
      <dsp:nvSpPr>
        <dsp:cNvPr id="0" name=""/>
        <dsp:cNvSpPr/>
      </dsp:nvSpPr>
      <dsp:spPr>
        <a:xfrm>
          <a:off x="6729817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>
        <a:off x="6928393" y="2604691"/>
        <a:ext cx="485410" cy="6641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F6EAB-4F80-4E3A-BE68-FC459466FDC6}">
      <dsp:nvSpPr>
        <dsp:cNvPr id="0" name=""/>
        <dsp:cNvSpPr/>
      </dsp:nvSpPr>
      <dsp:spPr>
        <a:xfrm>
          <a:off x="0" y="0"/>
          <a:ext cx="6995160" cy="1357788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單字、字卡學習</a:t>
          </a:r>
          <a:endParaRPr lang="zh-TW" altLang="en-US" sz="4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9768" y="39768"/>
        <a:ext cx="5530000" cy="1278252"/>
      </dsp:txXfrm>
    </dsp:sp>
    <dsp:sp modelId="{D62ED601-E380-4FCA-9D99-8AD2BE85CFC2}">
      <dsp:nvSpPr>
        <dsp:cNvPr id="0" name=""/>
        <dsp:cNvSpPr/>
      </dsp:nvSpPr>
      <dsp:spPr>
        <a:xfrm>
          <a:off x="617219" y="1584087"/>
          <a:ext cx="6995160" cy="135778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考前練習、配對遊戲</a:t>
          </a:r>
          <a:endParaRPr lang="zh-TW" altLang="en-US" sz="4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56987" y="1623855"/>
        <a:ext cx="5415841" cy="1278252"/>
      </dsp:txXfrm>
    </dsp:sp>
    <dsp:sp modelId="{8C2CC493-79CD-42E5-A655-37FC522FB67C}">
      <dsp:nvSpPr>
        <dsp:cNvPr id="0" name=""/>
        <dsp:cNvSpPr/>
      </dsp:nvSpPr>
      <dsp:spPr>
        <a:xfrm>
          <a:off x="1234439" y="3168174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測驗區自我檢測</a:t>
          </a:r>
          <a:endParaRPr lang="zh-TW" altLang="en-US" sz="4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274207" y="3207942"/>
        <a:ext cx="5415841" cy="1278252"/>
      </dsp:txXfrm>
    </dsp:sp>
    <dsp:sp modelId="{3D67DF82-9F70-48A2-AC82-92981335C15D}">
      <dsp:nvSpPr>
        <dsp:cNvPr id="0" name=""/>
        <dsp:cNvSpPr/>
      </dsp:nvSpPr>
      <dsp:spPr>
        <a:xfrm>
          <a:off x="6112597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>
        <a:off x="6311173" y="1029656"/>
        <a:ext cx="485410" cy="664128"/>
      </dsp:txXfrm>
    </dsp:sp>
    <dsp:sp modelId="{31884FD0-3B69-4D4D-9D18-4157CCE145F6}">
      <dsp:nvSpPr>
        <dsp:cNvPr id="0" name=""/>
        <dsp:cNvSpPr/>
      </dsp:nvSpPr>
      <dsp:spPr>
        <a:xfrm>
          <a:off x="6729817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>
        <a:off x="6928393" y="2604691"/>
        <a:ext cx="485410" cy="6641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F6EAB-4F80-4E3A-BE68-FC459466FDC6}">
      <dsp:nvSpPr>
        <dsp:cNvPr id="0" name=""/>
        <dsp:cNvSpPr/>
      </dsp:nvSpPr>
      <dsp:spPr>
        <a:xfrm>
          <a:off x="0" y="0"/>
          <a:ext cx="6995160" cy="1357788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單字、字卡學習</a:t>
          </a:r>
          <a:endParaRPr lang="zh-TW" altLang="en-US" sz="4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9768" y="39768"/>
        <a:ext cx="5530000" cy="1278252"/>
      </dsp:txXfrm>
    </dsp:sp>
    <dsp:sp modelId="{D62ED601-E380-4FCA-9D99-8AD2BE85CFC2}">
      <dsp:nvSpPr>
        <dsp:cNvPr id="0" name=""/>
        <dsp:cNvSpPr/>
      </dsp:nvSpPr>
      <dsp:spPr>
        <a:xfrm>
          <a:off x="617219" y="1584087"/>
          <a:ext cx="6995160" cy="1357788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考前練習、配對遊戲</a:t>
          </a:r>
          <a:endParaRPr lang="zh-TW" altLang="en-US" sz="4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56987" y="1623855"/>
        <a:ext cx="5415841" cy="1278252"/>
      </dsp:txXfrm>
    </dsp:sp>
    <dsp:sp modelId="{8C2CC493-79CD-42E5-A655-37FC522FB67C}">
      <dsp:nvSpPr>
        <dsp:cNvPr id="0" name=""/>
        <dsp:cNvSpPr/>
      </dsp:nvSpPr>
      <dsp:spPr>
        <a:xfrm>
          <a:off x="1234439" y="3168174"/>
          <a:ext cx="6995160" cy="135778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測驗區自我檢測</a:t>
          </a:r>
          <a:endParaRPr lang="zh-TW" altLang="en-US" sz="4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274207" y="3207942"/>
        <a:ext cx="5415841" cy="1278252"/>
      </dsp:txXfrm>
    </dsp:sp>
    <dsp:sp modelId="{3D67DF82-9F70-48A2-AC82-92981335C15D}">
      <dsp:nvSpPr>
        <dsp:cNvPr id="0" name=""/>
        <dsp:cNvSpPr/>
      </dsp:nvSpPr>
      <dsp:spPr>
        <a:xfrm>
          <a:off x="6112597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>
        <a:off x="6311173" y="1029656"/>
        <a:ext cx="485410" cy="664128"/>
      </dsp:txXfrm>
    </dsp:sp>
    <dsp:sp modelId="{31884FD0-3B69-4D4D-9D18-4157CCE145F6}">
      <dsp:nvSpPr>
        <dsp:cNvPr id="0" name=""/>
        <dsp:cNvSpPr/>
      </dsp:nvSpPr>
      <dsp:spPr>
        <a:xfrm>
          <a:off x="6729817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>
        <a:off x="6928393" y="2604691"/>
        <a:ext cx="485410" cy="664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34491-5D4B-4A51-B0ED-D1A0E6DE35EB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1F349-A496-4974-B087-5F62B543F1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3294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1F349-A496-4974-B087-5F62B543F18F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799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95681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6EE1-E0A1-4914-B816-CB36CCFF61AE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9842-B5DA-42CE-A103-ADBBB4B134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2554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6EE1-E0A1-4914-B816-CB36CCFF61AE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9842-B5DA-42CE-A103-ADBBB4B134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5629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6EE1-E0A1-4914-B816-CB36CCFF61AE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9842-B5DA-42CE-A103-ADBBB4B134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05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95681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6EE1-E0A1-4914-B816-CB36CCFF61AE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9842-B5DA-42CE-A103-ADBBB4B134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5395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6EE1-E0A1-4914-B816-CB36CCFF61AE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9842-B5DA-42CE-A103-ADBBB4B134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118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6EE1-E0A1-4914-B816-CB36CCFF61AE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9842-B5DA-42CE-A103-ADBBB4B134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8892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6EE1-E0A1-4914-B816-CB36CCFF61AE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9842-B5DA-42CE-A103-ADBBB4B134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0802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6EE1-E0A1-4914-B816-CB36CCFF61AE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9842-B5DA-42CE-A103-ADBBB4B134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8608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6EE1-E0A1-4914-B816-CB36CCFF61AE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9842-B5DA-42CE-A103-ADBBB4B134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48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6EE1-E0A1-4914-B816-CB36CCFF61AE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9842-B5DA-42CE-A103-ADBBB4B134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1976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6EE1-E0A1-4914-B816-CB36CCFF61AE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9842-B5DA-42CE-A103-ADBBB4B134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128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D6EE1-E0A1-4914-B816-CB36CCFF61AE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79842-B5DA-42CE-A103-ADBBB4B134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50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38675" y="2130425"/>
            <a:ext cx="8237781" cy="2162671"/>
          </a:xfrm>
        </p:spPr>
        <p:txBody>
          <a:bodyPr>
            <a:noAutofit/>
          </a:bodyPr>
          <a:lstStyle/>
          <a:p>
            <a:r>
              <a:rPr lang="zh-TW" altLang="en-US" sz="5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臺中市烏日區</a:t>
            </a:r>
            <a:r>
              <a:rPr lang="zh-TW" altLang="en-US" sz="5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喀</a:t>
            </a:r>
            <a:r>
              <a:rPr lang="zh-TW" altLang="en-US" sz="5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哩</a:t>
            </a:r>
            <a:r>
              <a:rPr lang="zh-TW" altLang="en-US" sz="5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國小</a:t>
            </a:r>
            <a:r>
              <a:rPr lang="en-US" altLang="zh-TW" sz="5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英語單字手冊及網站</a:t>
            </a:r>
            <a:r>
              <a:rPr lang="en-US" altLang="zh-TW" sz="5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操作方式</a:t>
            </a:r>
            <a:r>
              <a:rPr lang="en-US" altLang="zh-TW" sz="5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78735" y="4365104"/>
            <a:ext cx="7160840" cy="936104"/>
          </a:xfrm>
        </p:spPr>
        <p:txBody>
          <a:bodyPr>
            <a:noAutofit/>
          </a:bodyPr>
          <a:lstStyle/>
          <a:p>
            <a:r>
              <a:rPr lang="en-US" altLang="zh-TW" sz="4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sz="4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4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4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endParaRPr lang="en-US" altLang="zh-TW" sz="40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38675" y="404664"/>
            <a:ext cx="115212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C000"/>
                </a:solidFill>
                <a:latin typeface="華康古印體" panose="03010509000000000000" pitchFamily="65" charset="-120"/>
                <a:ea typeface="華康粗圓體" panose="02010609000101010101" pitchFamily="49" charset="-120"/>
              </a:rPr>
              <a:t>健康幸福</a:t>
            </a:r>
            <a:endParaRPr lang="zh-TW" altLang="en-US" b="1" dirty="0">
              <a:solidFill>
                <a:srgbClr val="FFC000"/>
              </a:solidFill>
              <a:latin typeface="華康古印體" panose="03010509000000000000" pitchFamily="65" charset="-120"/>
              <a:ea typeface="華康粗圓體" panose="02010609000101010101" pitchFamily="49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475656" y="404664"/>
            <a:ext cx="115212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0070C0"/>
                </a:solidFill>
                <a:latin typeface="華康古印體" panose="03010509000000000000" pitchFamily="65" charset="-120"/>
                <a:ea typeface="華康粗圓體" panose="02010609000101010101" pitchFamily="49" charset="-120"/>
              </a:rPr>
              <a:t>樂觀原創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2526907" y="404664"/>
            <a:ext cx="115212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華康古印體" panose="03010509000000000000" pitchFamily="65" charset="-120"/>
                <a:ea typeface="華康粗圓體" panose="02010609000101010101" pitchFamily="49" charset="-120"/>
              </a:rPr>
              <a:t>積極樂情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3607027" y="404664"/>
            <a:ext cx="115212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華康古印體" panose="03010509000000000000" pitchFamily="65" charset="-120"/>
                <a:ea typeface="華康粗圓體" panose="02010609000101010101" pitchFamily="49" charset="-120"/>
              </a:rPr>
              <a:t>效率效能</a:t>
            </a:r>
            <a:endParaRPr lang="zh-TW" altLang="en-US" b="1" dirty="0">
              <a:solidFill>
                <a:srgbClr val="FF0000"/>
              </a:solidFill>
              <a:latin typeface="華康古印體" panose="03010509000000000000" pitchFamily="65" charset="-120"/>
              <a:ea typeface="華康粗圓體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251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0869"/>
            <a:ext cx="8610600" cy="6581775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3131840" y="1412776"/>
            <a:ext cx="864096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483768" y="1772816"/>
            <a:ext cx="244827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26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字母發音教材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60869"/>
            <a:ext cx="7658100" cy="6915150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3895378" y="1502034"/>
            <a:ext cx="2381436" cy="4374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6062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0869"/>
            <a:ext cx="8610600" cy="6581775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2411760" y="1340768"/>
            <a:ext cx="864096" cy="61947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1907704" y="1911969"/>
            <a:ext cx="1735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單字學習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5405013" y="1338742"/>
            <a:ext cx="1039195" cy="61947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5057093" y="1895986"/>
            <a:ext cx="1735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單字學習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401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68" y="623989"/>
            <a:ext cx="8259188" cy="574904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32" y="1772816"/>
            <a:ext cx="8267700" cy="4867275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19100" y="300824"/>
            <a:ext cx="429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單字學習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：教材區</a:t>
            </a:r>
            <a:endParaRPr lang="zh-TW" altLang="en-US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855518" y="2708920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自動播音</a:t>
            </a:r>
            <a:endParaRPr lang="en-US" altLang="zh-TW" sz="3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單字、句子</a:t>
            </a:r>
            <a:endParaRPr lang="zh-TW" altLang="en-US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151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655480"/>
            <a:ext cx="7920880" cy="619268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19100" y="300824"/>
            <a:ext cx="4656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單字學習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：有聲詞卡</a:t>
            </a:r>
            <a:endParaRPr lang="zh-TW" altLang="en-US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" y="1417638"/>
            <a:ext cx="8829675" cy="5105400"/>
          </a:xfrm>
          <a:prstGeom prst="rect">
            <a:avLst/>
          </a:prstGeom>
        </p:spPr>
      </p:pic>
      <p:sp>
        <p:nvSpPr>
          <p:cNvPr id="11" name="圓角矩形 10"/>
          <p:cNvSpPr/>
          <p:nvPr/>
        </p:nvSpPr>
        <p:spPr>
          <a:xfrm>
            <a:off x="683568" y="4941168"/>
            <a:ext cx="1296144" cy="144016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920" y="1404323"/>
            <a:ext cx="7476208" cy="5132030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5580112" y="4584030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翻面播音</a:t>
            </a:r>
            <a:endParaRPr lang="en-US" altLang="zh-TW" sz="3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英文、中文</a:t>
            </a:r>
            <a:endParaRPr lang="zh-TW" altLang="en-US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347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建議學習步驟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2676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230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0869"/>
            <a:ext cx="8610600" cy="6581775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2338217" y="1352093"/>
            <a:ext cx="864096" cy="6194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050185" y="1923294"/>
            <a:ext cx="1735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考前練習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262624" y="1825364"/>
            <a:ext cx="1735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考前練習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5420148" y="1338583"/>
            <a:ext cx="994604" cy="4992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375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3717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考前練習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：教材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b="13947"/>
          <a:stretch/>
        </p:blipFill>
        <p:spPr>
          <a:xfrm>
            <a:off x="481012" y="1113234"/>
            <a:ext cx="8181975" cy="5499894"/>
          </a:xfrm>
          <a:prstGeom prst="rect">
            <a:avLst/>
          </a:prstGeom>
        </p:spPr>
      </p:pic>
      <p:sp>
        <p:nvSpPr>
          <p:cNvPr id="11" name="圓角矩形 10"/>
          <p:cNvSpPr/>
          <p:nvPr/>
        </p:nvSpPr>
        <p:spPr>
          <a:xfrm>
            <a:off x="4139952" y="3876952"/>
            <a:ext cx="1584176" cy="4034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775" y="3512741"/>
            <a:ext cx="2876550" cy="314325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188835" y="4246364"/>
            <a:ext cx="20094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要輸入班級、姓名、座號</a:t>
            </a:r>
            <a:endParaRPr lang="zh-TW" altLang="en-US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4417963" y="3437485"/>
            <a:ext cx="2900362" cy="4034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7" y="1471612"/>
            <a:ext cx="7896225" cy="3914775"/>
          </a:xfrm>
          <a:prstGeom prst="rect">
            <a:avLst/>
          </a:prstGeom>
        </p:spPr>
      </p:pic>
      <p:sp>
        <p:nvSpPr>
          <p:cNvPr id="14" name="圓角矩形 13"/>
          <p:cNvSpPr/>
          <p:nvPr/>
        </p:nvSpPr>
        <p:spPr>
          <a:xfrm>
            <a:off x="5436096" y="1494931"/>
            <a:ext cx="1368152" cy="3971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412" y="1562100"/>
            <a:ext cx="7877175" cy="3733800"/>
          </a:xfrm>
          <a:prstGeom prst="rect">
            <a:avLst/>
          </a:prstGeom>
        </p:spPr>
      </p:pic>
      <p:sp>
        <p:nvSpPr>
          <p:cNvPr id="16" name="圓角矩形 15"/>
          <p:cNvSpPr/>
          <p:nvPr/>
        </p:nvSpPr>
        <p:spPr>
          <a:xfrm>
            <a:off x="5436096" y="1512941"/>
            <a:ext cx="1368152" cy="3971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652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8" grpId="0" animBg="1"/>
      <p:bldP spid="14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考前練習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：有聲詞卡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b="15116"/>
          <a:stretch/>
        </p:blipFill>
        <p:spPr>
          <a:xfrm>
            <a:off x="481624" y="1268760"/>
            <a:ext cx="7920880" cy="525658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" y="1417638"/>
            <a:ext cx="8829675" cy="5105400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2051720" y="5013176"/>
            <a:ext cx="4104456" cy="13681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6180599" y="4956448"/>
            <a:ext cx="2806237" cy="156658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3131840" y="4409801"/>
            <a:ext cx="1735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聽寫、打字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691894" y="4328740"/>
            <a:ext cx="1735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單字遊戲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009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建議學習步驟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87624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097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309017" y="274638"/>
            <a:ext cx="8525966" cy="6411458"/>
            <a:chOff x="309017" y="274638"/>
            <a:chExt cx="8525966" cy="6411458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017" y="274638"/>
              <a:ext cx="8525966" cy="6411458"/>
            </a:xfrm>
            <a:prstGeom prst="rect">
              <a:avLst/>
            </a:prstGeom>
          </p:spPr>
        </p:pic>
        <p:sp>
          <p:nvSpPr>
            <p:cNvPr id="9" name="圓角矩形 8"/>
            <p:cNvSpPr/>
            <p:nvPr/>
          </p:nvSpPr>
          <p:spPr>
            <a:xfrm>
              <a:off x="3491880" y="1592096"/>
              <a:ext cx="864096" cy="327173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9017" y="274638"/>
            <a:ext cx="2462784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測驗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區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自我檢測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b="13947"/>
          <a:stretch/>
        </p:blipFill>
        <p:spPr>
          <a:xfrm>
            <a:off x="481012" y="1186202"/>
            <a:ext cx="8181975" cy="5499894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5724128" y="4011500"/>
            <a:ext cx="936104" cy="32717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4427984" y="3621491"/>
            <a:ext cx="2880320" cy="32717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6660232" y="3082674"/>
            <a:ext cx="1480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輸入資料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0"/>
            <a:ext cx="6877050" cy="3476625"/>
          </a:xfrm>
          <a:prstGeom prst="rect">
            <a:avLst/>
          </a:prstGeom>
        </p:spPr>
      </p:pic>
      <p:pic>
        <p:nvPicPr>
          <p:cNvPr id="12" name="內容版面配置區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8847" y="3284538"/>
            <a:ext cx="8029575" cy="933450"/>
          </a:xfrm>
          <a:prstGeom prst="rect">
            <a:avLst/>
          </a:prstGeom>
        </p:spPr>
      </p:pic>
      <p:pic>
        <p:nvPicPr>
          <p:cNvPr id="13" name="內容版面配置區 4"/>
          <p:cNvPicPr>
            <a:picLocks noChangeAspect="1"/>
          </p:cNvPicPr>
          <p:nvPr/>
        </p:nvPicPr>
        <p:blipFill rotWithShape="1">
          <a:blip r:embed="rId6"/>
          <a:srcRect b="42045"/>
          <a:stretch/>
        </p:blipFill>
        <p:spPr>
          <a:xfrm>
            <a:off x="2699792" y="4217988"/>
            <a:ext cx="6266024" cy="262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39752" y="476672"/>
            <a:ext cx="4320480" cy="1143000"/>
          </a:xfrm>
        </p:spPr>
        <p:txBody>
          <a:bodyPr>
            <a:noAutofit/>
          </a:bodyPr>
          <a:lstStyle/>
          <a:p>
            <a:r>
              <a:rPr lang="zh-TW" altLang="en-US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喀哩國民小學</a:t>
            </a:r>
            <a:r>
              <a:rPr lang="en-US" altLang="zh-TW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英語單字手冊</a:t>
            </a:r>
            <a:endParaRPr lang="zh-TW" altLang="en-US" sz="40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247" y="1844824"/>
            <a:ext cx="3392941" cy="4525963"/>
          </a:xfrm>
        </p:spPr>
      </p:pic>
      <p:sp>
        <p:nvSpPr>
          <p:cNvPr id="5" name="圓角矩形 4"/>
          <p:cNvSpPr/>
          <p:nvPr/>
        </p:nvSpPr>
        <p:spPr>
          <a:xfrm>
            <a:off x="5292080" y="3861048"/>
            <a:ext cx="792088" cy="72008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444208" y="3097703"/>
            <a:ext cx="19214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</a:rPr>
              <a:t>手機掃描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r>
              <a:rPr lang="en-US" altLang="zh-TW" sz="2800" dirty="0" smtClean="0">
                <a:solidFill>
                  <a:srgbClr val="FF0000"/>
                </a:solidFill>
              </a:rPr>
              <a:t>QR code</a:t>
            </a:r>
          </a:p>
          <a:p>
            <a:r>
              <a:rPr lang="zh-TW" altLang="en-US" sz="2800" dirty="0" smtClean="0">
                <a:solidFill>
                  <a:srgbClr val="FF0000"/>
                </a:solidFill>
              </a:rPr>
              <a:t>即可進入學校的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r>
              <a:rPr lang="zh-TW" altLang="en-US" sz="2800" dirty="0" smtClean="0">
                <a:solidFill>
                  <a:srgbClr val="FF0000"/>
                </a:solidFill>
              </a:rPr>
              <a:t>英語網站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7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0869"/>
            <a:ext cx="8610600" cy="6581775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4644008" y="1340768"/>
            <a:ext cx="864096" cy="6194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5420916" y="1729407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測驗過程中有增強音效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789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17" y="274638"/>
            <a:ext cx="8525966" cy="6411458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3059831" y="6021288"/>
            <a:ext cx="785247" cy="7213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2483768" y="559135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檢定、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IE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遊戲區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" name="內容版面配置區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65" y="1484784"/>
            <a:ext cx="8085470" cy="396044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/>
          <a:srcRect l="9526" r="11406"/>
          <a:stretch/>
        </p:blipFill>
        <p:spPr>
          <a:xfrm>
            <a:off x="369646" y="1571964"/>
            <a:ext cx="8404707" cy="4498785"/>
          </a:xfrm>
          <a:prstGeom prst="rect">
            <a:avLst/>
          </a:prstGeom>
        </p:spPr>
      </p:pic>
      <p:sp>
        <p:nvSpPr>
          <p:cNvPr id="14" name="圓角矩形 13"/>
          <p:cNvSpPr/>
          <p:nvPr/>
        </p:nvSpPr>
        <p:spPr>
          <a:xfrm>
            <a:off x="7145463" y="1411042"/>
            <a:ext cx="1655149" cy="72135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僅限</a:t>
            </a:r>
            <a:r>
              <a:rPr lang="en-US" altLang="zh-TW" sz="2000" b="1" dirty="0">
                <a:solidFill>
                  <a:srgbClr val="FF0000"/>
                </a:solidFill>
              </a:rPr>
              <a:t>IE</a:t>
            </a:r>
            <a:r>
              <a:rPr lang="zh-TW" altLang="en-US" dirty="0">
                <a:solidFill>
                  <a:srgbClr val="FF0000"/>
                </a:solidFill>
              </a:rPr>
              <a:t>瀏覽器</a:t>
            </a:r>
          </a:p>
        </p:txBody>
      </p:sp>
    </p:spTree>
    <p:extLst>
      <p:ext uri="{BB962C8B-B14F-4D97-AF65-F5344CB8AC3E}">
        <p14:creationId xmlns:p14="http://schemas.microsoft.com/office/powerpoint/2010/main" val="135118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0869"/>
            <a:ext cx="8610600" cy="6581775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6372200" y="1412776"/>
            <a:ext cx="1080120" cy="441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9773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504" y="1417638"/>
            <a:ext cx="8810992" cy="341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9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0869"/>
            <a:ext cx="8610600" cy="6581775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179512" y="2636912"/>
            <a:ext cx="1594520" cy="10801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802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" y="1600200"/>
            <a:ext cx="9143678" cy="499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6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0869"/>
            <a:ext cx="8610600" cy="6581775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179513" y="5145574"/>
            <a:ext cx="1584176" cy="94772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763688" y="5157192"/>
            <a:ext cx="2797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其它英語學習教材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078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1028" y="476672"/>
            <a:ext cx="8229600" cy="31969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英語的學習，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需要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老師的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引導</a:t>
            </a:r>
            <a:endParaRPr lang="en-US" altLang="zh-TW" sz="4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學生的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自學</a:t>
            </a:r>
            <a:endParaRPr lang="en-US" altLang="zh-TW" sz="4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家長的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協助</a:t>
            </a:r>
            <a:endParaRPr lang="en-US" altLang="zh-TW" sz="4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365672" y="3789040"/>
            <a:ext cx="8229600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4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讓我們為喀哩的孩子</a:t>
            </a:r>
            <a:endParaRPr lang="en-US" altLang="zh-TW" sz="44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4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在英語的學習路上一同努力</a:t>
            </a:r>
            <a:endParaRPr lang="en-US" altLang="zh-TW" sz="44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931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英語單字手冊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使用方式：</a:t>
            </a:r>
            <a:endParaRPr lang="en-US" altLang="zh-TW" dirty="0" smtClean="0"/>
          </a:p>
          <a:p>
            <a:r>
              <a:rPr lang="zh-TW" altLang="en-US" dirty="0" smtClean="0"/>
              <a:t>搭配學校英語網站</a:t>
            </a:r>
            <a:endParaRPr lang="en-US" altLang="zh-TW" dirty="0" smtClean="0"/>
          </a:p>
          <a:p>
            <a:r>
              <a:rPr lang="zh-TW" altLang="en-US" dirty="0" smtClean="0"/>
              <a:t>單字手冊分</a:t>
            </a:r>
            <a:r>
              <a:rPr lang="en-US" altLang="zh-TW" dirty="0" smtClean="0"/>
              <a:t>A, B, C</a:t>
            </a:r>
            <a:r>
              <a:rPr lang="zh-TW" altLang="en-US" dirty="0" smtClean="0"/>
              <a:t>級單字</a:t>
            </a:r>
            <a:endParaRPr lang="en-US" altLang="zh-TW" dirty="0" smtClean="0"/>
          </a:p>
          <a:p>
            <a:r>
              <a:rPr lang="en-US" altLang="zh-TW" dirty="0" smtClean="0"/>
              <a:t>A</a:t>
            </a:r>
            <a:r>
              <a:rPr lang="zh-TW" altLang="en-US" dirty="0" smtClean="0"/>
              <a:t>級字：拼讀單字</a:t>
            </a:r>
            <a:r>
              <a:rPr lang="en-US" altLang="zh-TW" dirty="0" smtClean="0"/>
              <a:t>(phonics)</a:t>
            </a:r>
          </a:p>
          <a:p>
            <a:r>
              <a:rPr lang="en-US" altLang="zh-TW" dirty="0" smtClean="0"/>
              <a:t>B</a:t>
            </a:r>
            <a:r>
              <a:rPr lang="zh-TW" altLang="en-US" dirty="0" smtClean="0"/>
              <a:t>級字：常見字 </a:t>
            </a:r>
            <a:r>
              <a:rPr lang="en-US" altLang="zh-TW" dirty="0" smtClean="0"/>
              <a:t>(sight words) </a:t>
            </a:r>
            <a:r>
              <a:rPr lang="zh-TW" altLang="en-US" dirty="0" smtClean="0"/>
              <a:t>文本常見字</a:t>
            </a:r>
            <a:endParaRPr lang="en-US" altLang="zh-TW" dirty="0" smtClean="0"/>
          </a:p>
          <a:p>
            <a:r>
              <a:rPr lang="en-US" altLang="zh-TW" dirty="0" smtClean="0"/>
              <a:t>C</a:t>
            </a:r>
            <a:r>
              <a:rPr lang="zh-TW" altLang="en-US" dirty="0" smtClean="0"/>
              <a:t>級字：主題單字 </a:t>
            </a:r>
            <a:r>
              <a:rPr lang="en-US" altLang="zh-TW" dirty="0" smtClean="0"/>
              <a:t>(</a:t>
            </a:r>
            <a:r>
              <a:rPr lang="zh-TW" altLang="en-US" dirty="0" smtClean="0"/>
              <a:t>改編教育部</a:t>
            </a:r>
            <a:r>
              <a:rPr lang="en-US" altLang="zh-TW" dirty="0" smtClean="0"/>
              <a:t>1200</a:t>
            </a:r>
            <a:r>
              <a:rPr lang="zh-TW" altLang="en-US" dirty="0" smtClean="0"/>
              <a:t>字</a:t>
            </a:r>
            <a:r>
              <a:rPr lang="en-US" altLang="zh-TW" dirty="0" smtClean="0"/>
              <a:t>)</a:t>
            </a:r>
          </a:p>
          <a:p>
            <a:pPr marL="0" indent="0" algn="r">
              <a:buNone/>
            </a:pPr>
            <a:r>
              <a:rPr lang="zh-TW" altLang="en-US" sz="2800" b="1" dirty="0" smtClean="0">
                <a:solidFill>
                  <a:srgbClr val="0070C0"/>
                </a:solidFill>
              </a:rPr>
              <a:t>註：</a:t>
            </a:r>
            <a:r>
              <a:rPr lang="en-US" altLang="zh-TW" sz="2800" b="1" dirty="0" smtClean="0">
                <a:solidFill>
                  <a:srgbClr val="0070C0"/>
                </a:solidFill>
              </a:rPr>
              <a:t>C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級字包含</a:t>
            </a:r>
            <a:r>
              <a:rPr lang="en-US" altLang="zh-TW" sz="2800" b="1" dirty="0" smtClean="0">
                <a:solidFill>
                  <a:srgbClr val="0070C0"/>
                </a:solidFill>
              </a:rPr>
              <a:t>A, B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，故校內英檢以</a:t>
            </a:r>
            <a:r>
              <a:rPr lang="en-US" altLang="zh-TW" sz="2800" b="1" dirty="0" smtClean="0">
                <a:solidFill>
                  <a:srgbClr val="0070C0"/>
                </a:solidFill>
              </a:rPr>
              <a:t>C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級字為主</a:t>
            </a:r>
            <a:endParaRPr lang="zh-TW" alt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6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頁數：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III</a:t>
            </a:r>
            <a:endParaRPr lang="zh-TW" altLang="en-US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327" y="1484784"/>
            <a:ext cx="8271304" cy="503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6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106</a:t>
            </a:r>
            <a:r>
              <a:rPr lang="zh-TW" altLang="zh-TW" dirty="0" smtClean="0"/>
              <a:t>  </a:t>
            </a:r>
            <a:r>
              <a:rPr lang="zh-TW" altLang="zh-TW" dirty="0"/>
              <a:t>上學期 喀哩英語單字</a:t>
            </a:r>
            <a:r>
              <a:rPr lang="zh-TW" altLang="zh-TW" dirty="0" smtClean="0"/>
              <a:t>本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> </a:t>
            </a:r>
            <a:r>
              <a:rPr lang="zh-TW" altLang="zh-TW" dirty="0"/>
              <a:t>學生自學進度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267838"/>
              </p:ext>
            </p:extLst>
          </p:nvPr>
        </p:nvGraphicFramePr>
        <p:xfrm>
          <a:off x="535678" y="1589956"/>
          <a:ext cx="8072644" cy="4546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1864"/>
                <a:gridCol w="943651"/>
                <a:gridCol w="943651"/>
                <a:gridCol w="944175"/>
                <a:gridCol w="943651"/>
                <a:gridCol w="943651"/>
                <a:gridCol w="944175"/>
                <a:gridCol w="943651"/>
                <a:gridCol w="944175"/>
              </a:tblGrid>
              <a:tr h="528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週次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26</a:t>
                      </a:r>
                      <a:endParaRPr lang="zh-TW" sz="10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字母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自然</a:t>
                      </a:r>
                      <a:r>
                        <a:rPr lang="zh-TW" sz="1200" kern="100" dirty="0" smtClean="0">
                          <a:effectLst/>
                        </a:rPr>
                        <a:t>發音</a:t>
                      </a:r>
                      <a:r>
                        <a:rPr lang="en-US" altLang="zh-TW" sz="1200" kern="100" dirty="0" smtClean="0">
                          <a:effectLst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A1</a:t>
                      </a:r>
                      <a:endParaRPr lang="zh-TW" sz="10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44</a:t>
                      </a:r>
                      <a:r>
                        <a:rPr lang="zh-TW" sz="1200" kern="100" dirty="0">
                          <a:effectLst/>
                        </a:rPr>
                        <a:t>字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自然</a:t>
                      </a:r>
                      <a:r>
                        <a:rPr lang="zh-TW" sz="1200" kern="100" dirty="0" smtClean="0">
                          <a:effectLst/>
                        </a:rPr>
                        <a:t>發音</a:t>
                      </a:r>
                      <a:r>
                        <a:rPr lang="en-US" altLang="zh-TW" sz="1200" kern="100" dirty="0" smtClean="0">
                          <a:effectLst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A1-A2</a:t>
                      </a:r>
                      <a:endParaRPr lang="zh-TW" sz="10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81</a:t>
                      </a:r>
                      <a:r>
                        <a:rPr lang="zh-TW" sz="1200" kern="100" dirty="0">
                          <a:effectLst/>
                        </a:rPr>
                        <a:t>字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初級</a:t>
                      </a:r>
                      <a:endParaRPr lang="zh-TW" sz="10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C3 C5 C6</a:t>
                      </a:r>
                      <a:endParaRPr lang="zh-TW" sz="10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47</a:t>
                      </a:r>
                      <a:r>
                        <a:rPr lang="zh-TW" sz="1200" kern="100" dirty="0">
                          <a:effectLst/>
                        </a:rPr>
                        <a:t>字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中級</a:t>
                      </a:r>
                      <a:endParaRPr lang="zh-TW" sz="10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C1-C10</a:t>
                      </a:r>
                      <a:endParaRPr lang="zh-TW" sz="10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176</a:t>
                      </a:r>
                      <a:r>
                        <a:rPr lang="zh-TW" sz="1200" kern="100" dirty="0">
                          <a:effectLst/>
                        </a:rPr>
                        <a:t>字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中高級</a:t>
                      </a:r>
                      <a:endParaRPr lang="zh-TW" sz="10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C1-C20</a:t>
                      </a:r>
                      <a:endParaRPr lang="zh-TW" sz="10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419</a:t>
                      </a:r>
                      <a:r>
                        <a:rPr lang="zh-TW" sz="1200" kern="100" dirty="0">
                          <a:effectLst/>
                        </a:rPr>
                        <a:t>字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高級</a:t>
                      </a:r>
                      <a:r>
                        <a:rPr lang="en-US" sz="1200" kern="100">
                          <a:effectLst/>
                        </a:rPr>
                        <a:t>(1)</a:t>
                      </a:r>
                      <a:endParaRPr lang="zh-TW" sz="10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C1-35</a:t>
                      </a:r>
                      <a:endParaRPr lang="zh-TW" sz="10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844</a:t>
                      </a:r>
                      <a:r>
                        <a:rPr lang="zh-TW" sz="1200" kern="100">
                          <a:effectLst/>
                        </a:rPr>
                        <a:t>字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高級</a:t>
                      </a:r>
                      <a:r>
                        <a:rPr lang="en-US" sz="1200" kern="100">
                          <a:effectLst/>
                        </a:rPr>
                        <a:t>(2)</a:t>
                      </a:r>
                      <a:endParaRPr lang="zh-TW" sz="10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C1-C50</a:t>
                      </a:r>
                      <a:endParaRPr lang="zh-TW" sz="10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1200</a:t>
                      </a:r>
                      <a:r>
                        <a:rPr lang="zh-TW" sz="1200" kern="100">
                          <a:effectLst/>
                        </a:rPr>
                        <a:t>字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</a:tr>
              <a:tr h="285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ABC</a:t>
                      </a:r>
                      <a:r>
                        <a:rPr lang="zh-TW" sz="1000" kern="100">
                          <a:effectLst/>
                        </a:rPr>
                        <a:t>字母發音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1-5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1-10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46-50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1-20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1-50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1-100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1-150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</a:tr>
              <a:tr h="285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DEF</a:t>
                      </a:r>
                      <a:r>
                        <a:rPr lang="zh-TW" sz="1000" kern="100">
                          <a:effectLst/>
                        </a:rPr>
                        <a:t>字母發音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6-10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11-20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51-55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21-40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51-100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101-200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151-300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</a:tr>
              <a:tr h="285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GHI</a:t>
                      </a:r>
                      <a:r>
                        <a:rPr lang="zh-TW" sz="1000" kern="100">
                          <a:effectLst/>
                        </a:rPr>
                        <a:t>字母發音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11-15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21-30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56-60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41-60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101-150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201-300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301-450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</a:tr>
              <a:tr h="285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JKL</a:t>
                      </a:r>
                      <a:r>
                        <a:rPr lang="zh-TW" sz="1000" kern="100">
                          <a:effectLst/>
                        </a:rPr>
                        <a:t>字母發音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16-20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31-40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71-76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61-80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151-200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301-400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451-600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</a:tr>
              <a:tr h="285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MNO</a:t>
                      </a:r>
                      <a:r>
                        <a:rPr lang="zh-TW" sz="1000" kern="100">
                          <a:effectLst/>
                        </a:rPr>
                        <a:t>字母發音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21-25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41-50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77-82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81-100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201-250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401-500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601-750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</a:tr>
              <a:tr h="285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PQR</a:t>
                      </a:r>
                      <a:r>
                        <a:rPr lang="zh-TW" sz="1000" kern="100">
                          <a:effectLst/>
                        </a:rPr>
                        <a:t>字母發音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26-30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51-60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83-90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101-120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251-260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501-600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751-900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</a:tr>
              <a:tr h="285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STU</a:t>
                      </a:r>
                      <a:r>
                        <a:rPr lang="zh-TW" sz="1000" kern="100">
                          <a:effectLst/>
                        </a:rPr>
                        <a:t>字母發音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31-35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61-70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91-95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121-140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261-300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601-700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901-1050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</a:tr>
              <a:tr h="285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VWX</a:t>
                      </a:r>
                      <a:r>
                        <a:rPr lang="zh-TW" sz="1000" kern="100">
                          <a:effectLst/>
                        </a:rPr>
                        <a:t>字母發音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36-40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71-81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96-100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141-160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301-350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701-800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1051-1200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</a:tr>
              <a:tr h="285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11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YZ</a:t>
                      </a:r>
                      <a:r>
                        <a:rPr lang="zh-TW" sz="1000" kern="100">
                          <a:effectLst/>
                        </a:rPr>
                        <a:t>字母發音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41-44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R1:1-30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101-103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161-176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351-400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801-844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R1:1-300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</a:tr>
              <a:tr h="285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12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R1: A-M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R1:1-22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R2:31-60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R1:46-82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R1:1-50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401-419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R1:1-300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R2:301-600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 anchor="ctr"/>
                </a:tc>
              </a:tr>
              <a:tr h="285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13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R2: N-Z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R2:23-44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R3:61-81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R2:83-103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R2:51-100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R1:1-200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R2:301-600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R3:601-900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 anchor="ctr"/>
                </a:tc>
              </a:tr>
              <a:tr h="285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14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</a:rPr>
                        <a:t>總複習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總複習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總複習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總複習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R3:101-176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R2:201-419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R3:601-844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R4:901-1200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 anchor="ctr"/>
                </a:tc>
              </a:tr>
              <a:tr h="285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15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</a:rPr>
                        <a:t>總複習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總複習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總複習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總複習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總複習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總複習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總複習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總複習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 anchor="ctr"/>
                </a:tc>
              </a:tr>
              <a:tr h="285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16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/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測驗週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4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希望目標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zh-TW" altLang="en-US" b="1" dirty="0" smtClean="0"/>
              <a:t>一年級：</a:t>
            </a:r>
            <a:r>
              <a:rPr lang="en-US" altLang="zh-TW" b="1" dirty="0" smtClean="0"/>
              <a:t>26</a:t>
            </a:r>
            <a:r>
              <a:rPr lang="zh-TW" altLang="en-US" b="1" dirty="0" smtClean="0"/>
              <a:t>字母大小寫</a:t>
            </a:r>
            <a:endParaRPr lang="en-US" altLang="zh-TW" b="1" dirty="0" smtClean="0"/>
          </a:p>
          <a:p>
            <a:r>
              <a:rPr lang="zh-TW" altLang="en-US" b="1" dirty="0" smtClean="0"/>
              <a:t>二年級：</a:t>
            </a:r>
            <a:r>
              <a:rPr lang="en-US" altLang="zh-TW" b="1" dirty="0" smtClean="0"/>
              <a:t>26</a:t>
            </a:r>
            <a:r>
              <a:rPr lang="zh-TW" altLang="en-US" b="1" dirty="0" smtClean="0"/>
              <a:t>字母發音、短母音拼讀字</a:t>
            </a:r>
            <a:endParaRPr lang="en-US" altLang="zh-TW" b="1" dirty="0" smtClean="0"/>
          </a:p>
          <a:p>
            <a:r>
              <a:rPr lang="zh-TW" altLang="en-US" b="1" dirty="0" smtClean="0"/>
              <a:t>三年級：短母音、長母音拼讀字</a:t>
            </a:r>
            <a:endParaRPr lang="en-US" altLang="zh-TW" b="1" dirty="0" smtClean="0"/>
          </a:p>
          <a:p>
            <a:r>
              <a:rPr lang="zh-TW" altLang="en-US" b="1" dirty="0" smtClean="0"/>
              <a:t>四年級：主題字</a:t>
            </a:r>
            <a:r>
              <a:rPr lang="en-US" altLang="zh-TW" b="1" dirty="0" smtClean="0"/>
              <a:t>C1-C10 (</a:t>
            </a:r>
            <a:r>
              <a:rPr lang="zh-TW" altLang="en-US" b="1" dirty="0" smtClean="0"/>
              <a:t>中級</a:t>
            </a:r>
            <a:r>
              <a:rPr lang="en-US" altLang="zh-TW" b="1" dirty="0" smtClean="0"/>
              <a:t>)</a:t>
            </a:r>
            <a:br>
              <a:rPr lang="en-US" altLang="zh-TW" b="1" dirty="0" smtClean="0"/>
            </a:br>
            <a:r>
              <a:rPr lang="en-US" altLang="zh-TW" b="1" dirty="0" smtClean="0"/>
              <a:t>                  (</a:t>
            </a:r>
            <a:r>
              <a:rPr lang="zh-TW" altLang="en-US" b="1" dirty="0" smtClean="0"/>
              <a:t>四下最晚初級通過</a:t>
            </a:r>
            <a:r>
              <a:rPr lang="en-US" altLang="zh-TW" b="1" dirty="0" smtClean="0"/>
              <a:t>C3,5,6 )</a:t>
            </a:r>
          </a:p>
          <a:p>
            <a:r>
              <a:rPr lang="zh-TW" altLang="en-US" b="1" dirty="0" smtClean="0"/>
              <a:t>五年級：主題字</a:t>
            </a:r>
            <a:r>
              <a:rPr lang="en-US" altLang="zh-TW" b="1" dirty="0" smtClean="0"/>
              <a:t>C1-C35 (</a:t>
            </a:r>
            <a:r>
              <a:rPr lang="zh-TW" altLang="en-US" b="1" dirty="0" smtClean="0"/>
              <a:t>高級</a:t>
            </a:r>
            <a:r>
              <a:rPr lang="en-US" altLang="zh-TW" b="1" dirty="0" smtClean="0"/>
              <a:t>1)</a:t>
            </a:r>
          </a:p>
          <a:p>
            <a:r>
              <a:rPr lang="zh-TW" altLang="en-US" b="1" dirty="0" smtClean="0"/>
              <a:t>六年級：主題字</a:t>
            </a:r>
            <a:r>
              <a:rPr lang="en-US" altLang="zh-TW" b="1" dirty="0" smtClean="0"/>
              <a:t>C1-C50 (</a:t>
            </a:r>
            <a:r>
              <a:rPr lang="zh-TW" altLang="en-US" b="1" dirty="0" smtClean="0"/>
              <a:t>高級</a:t>
            </a:r>
            <a:r>
              <a:rPr lang="en-US" altLang="zh-TW" b="1" dirty="0" smtClean="0"/>
              <a:t>2)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91575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如何使用</a:t>
            </a:r>
            <a:endParaRPr lang="zh-TW" altLang="en-US" sz="4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5525" r="7665" b="4378"/>
          <a:stretch/>
        </p:blipFill>
        <p:spPr>
          <a:xfrm>
            <a:off x="827584" y="1337501"/>
            <a:ext cx="7669751" cy="5520499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7129183" y="4437112"/>
            <a:ext cx="1368152" cy="93610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547659" y="1600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喀哩國小網站</a:t>
            </a:r>
            <a:endParaRPr lang="zh-TW" altLang="en-US" sz="4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77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0869"/>
            <a:ext cx="8610600" cy="6581775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2411760" y="1412776"/>
            <a:ext cx="5616624" cy="47919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845078" y="1877333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單字學習功能列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7056276" y="286349"/>
            <a:ext cx="1080120" cy="96226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3059832" y="5992137"/>
            <a:ext cx="713238" cy="6493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2483768" y="5541277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檢定、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IE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遊戲區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635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建議學習步驟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094742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533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551</Words>
  <Application>Microsoft Office PowerPoint</Application>
  <PresentationFormat>如螢幕大小 (4:3)</PresentationFormat>
  <Paragraphs>216</Paragraphs>
  <Slides>27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5" baseType="lpstr">
      <vt:lpstr>華康古印體</vt:lpstr>
      <vt:lpstr>華康粗圓體</vt:lpstr>
      <vt:lpstr>新細明體</vt:lpstr>
      <vt:lpstr>標楷體</vt:lpstr>
      <vt:lpstr>Arial</vt:lpstr>
      <vt:lpstr>Calibri</vt:lpstr>
      <vt:lpstr>Times New Roman</vt:lpstr>
      <vt:lpstr>Office 佈景主題</vt:lpstr>
      <vt:lpstr>臺中市烏日區喀哩國小 英語單字手冊及網站 操作方式 </vt:lpstr>
      <vt:lpstr>喀哩國民小學 英語單字手冊</vt:lpstr>
      <vt:lpstr>英語單字手冊</vt:lpstr>
      <vt:lpstr>頁數：III</vt:lpstr>
      <vt:lpstr>106  上學期 喀哩英語單字本  學生自學進度</vt:lpstr>
      <vt:lpstr>希望目標</vt:lpstr>
      <vt:lpstr>如何使用</vt:lpstr>
      <vt:lpstr>PowerPoint 簡報</vt:lpstr>
      <vt:lpstr>建議學習步驟</vt:lpstr>
      <vt:lpstr>PowerPoint 簡報</vt:lpstr>
      <vt:lpstr>PowerPoint 簡報</vt:lpstr>
      <vt:lpstr>PowerPoint 簡報</vt:lpstr>
      <vt:lpstr>PowerPoint 簡報</vt:lpstr>
      <vt:lpstr>建議學習步驟</vt:lpstr>
      <vt:lpstr>PowerPoint 簡報</vt:lpstr>
      <vt:lpstr>考前練習1：教材區</vt:lpstr>
      <vt:lpstr>考前練習2：有聲詞卡</vt:lpstr>
      <vt:lpstr>建議學習步驟</vt:lpstr>
      <vt:lpstr>測驗區 自我檢測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kaiwei</dc:creator>
  <cp:lastModifiedBy>謝佩如</cp:lastModifiedBy>
  <cp:revision>95</cp:revision>
  <cp:lastPrinted>2016-09-02T04:21:31Z</cp:lastPrinted>
  <dcterms:created xsi:type="dcterms:W3CDTF">2016-08-25T00:51:13Z</dcterms:created>
  <dcterms:modified xsi:type="dcterms:W3CDTF">2017-09-13T01:22:00Z</dcterms:modified>
</cp:coreProperties>
</file>