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2" r:id="rId7"/>
    <p:sldId id="261" r:id="rId8"/>
    <p:sldId id="263" r:id="rId9"/>
    <p:sldId id="265" r:id="rId10"/>
    <p:sldId id="264" r:id="rId11"/>
    <p:sldId id="266" r:id="rId1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551F8-6190-49D1-81C5-EC7B77BD3E31}" type="datetimeFigureOut">
              <a:rPr lang="zh-TW" altLang="en-US" smtClean="0"/>
              <a:t>2025/12/22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F29E-B895-4600-8203-E6CCD1641E2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3862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551F8-6190-49D1-81C5-EC7B77BD3E31}" type="datetimeFigureOut">
              <a:rPr lang="zh-TW" altLang="en-US" smtClean="0"/>
              <a:t>2025/12/22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F29E-B895-4600-8203-E6CCD1641E2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9717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551F8-6190-49D1-81C5-EC7B77BD3E31}" type="datetimeFigureOut">
              <a:rPr lang="zh-TW" altLang="en-US" smtClean="0"/>
              <a:t>2025/12/22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F29E-B895-4600-8203-E6CCD1641E2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1760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551F8-6190-49D1-81C5-EC7B77BD3E31}" type="datetimeFigureOut">
              <a:rPr lang="zh-TW" altLang="en-US" smtClean="0"/>
              <a:t>2025/12/22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F29E-B895-4600-8203-E6CCD1641E2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75549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551F8-6190-49D1-81C5-EC7B77BD3E31}" type="datetimeFigureOut">
              <a:rPr lang="zh-TW" altLang="en-US" smtClean="0"/>
              <a:t>2025/12/22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F29E-B895-4600-8203-E6CCD1641E2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52154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551F8-6190-49D1-81C5-EC7B77BD3E31}" type="datetimeFigureOut">
              <a:rPr lang="zh-TW" altLang="en-US" smtClean="0"/>
              <a:t>2025/12/22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F29E-B895-4600-8203-E6CCD1641E2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16865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551F8-6190-49D1-81C5-EC7B77BD3E31}" type="datetimeFigureOut">
              <a:rPr lang="zh-TW" altLang="en-US" smtClean="0"/>
              <a:t>2025/12/22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F29E-B895-4600-8203-E6CCD1641E2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17076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551F8-6190-49D1-81C5-EC7B77BD3E31}" type="datetimeFigureOut">
              <a:rPr lang="zh-TW" altLang="en-US" smtClean="0"/>
              <a:t>2025/12/22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F29E-B895-4600-8203-E6CCD1641E2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74912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551F8-6190-49D1-81C5-EC7B77BD3E31}" type="datetimeFigureOut">
              <a:rPr lang="zh-TW" altLang="en-US" smtClean="0"/>
              <a:t>2025/12/22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F29E-B895-4600-8203-E6CCD1641E2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147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551F8-6190-49D1-81C5-EC7B77BD3E31}" type="datetimeFigureOut">
              <a:rPr lang="zh-TW" altLang="en-US" smtClean="0"/>
              <a:t>2025/12/22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F29E-B895-4600-8203-E6CCD1641E2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3495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551F8-6190-49D1-81C5-EC7B77BD3E31}" type="datetimeFigureOut">
              <a:rPr lang="zh-TW" altLang="en-US" smtClean="0"/>
              <a:t>2025/12/22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F29E-B895-4600-8203-E6CCD1641E2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4044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551F8-6190-49D1-81C5-EC7B77BD3E31}" type="datetimeFigureOut">
              <a:rPr lang="zh-TW" altLang="en-US" smtClean="0"/>
              <a:t>2025/12/22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F29E-B895-4600-8203-E6CCD1641E2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6388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tycreg.etlady.tw/" TargetMode="External"/><Relationship Id="rId2" Type="http://schemas.openxmlformats.org/officeDocument/2006/relationships/hyperlink" Target="http://sim.etlady.tw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ntestc.etlady.tw/" TargetMode="External"/><Relationship Id="rId5" Type="http://schemas.openxmlformats.org/officeDocument/2006/relationships/hyperlink" Target="http://contestb.etlady.tw/" TargetMode="External"/><Relationship Id="rId4" Type="http://schemas.openxmlformats.org/officeDocument/2006/relationships/hyperlink" Target="http://contesta.etlady.tw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普測相關網站說明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 smtClean="0"/>
              <a:t>報告人：李維倫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649484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普測注意事項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帳號密碼與去年一致</a:t>
            </a:r>
            <a:endParaRPr lang="en-US" altLang="zh-TW" dirty="0" smtClean="0"/>
          </a:p>
          <a:p>
            <a:r>
              <a:rPr lang="zh-TW" altLang="en-US" dirty="0"/>
              <a:t>帳號</a:t>
            </a:r>
            <a:r>
              <a:rPr lang="zh-TW" altLang="en-US" dirty="0" smtClean="0"/>
              <a:t>密碼忘記或遺失請洽青埔國中負責相關業務的單位</a:t>
            </a:r>
            <a:endParaRPr lang="en-US" altLang="zh-TW" dirty="0" smtClean="0"/>
          </a:p>
          <a:p>
            <a:r>
              <a:rPr lang="zh-TW" altLang="en-US" dirty="0" smtClean="0"/>
              <a:t>登入時需依照登記的伺服器登入測驗</a:t>
            </a:r>
            <a:endParaRPr lang="en-US" altLang="zh-TW" dirty="0" smtClean="0"/>
          </a:p>
          <a:p>
            <a:r>
              <a:rPr lang="zh-TW" altLang="en-US" dirty="0"/>
              <a:t>「</a:t>
            </a:r>
            <a:r>
              <a:rPr lang="zh-TW" altLang="en-US" dirty="0" smtClean="0"/>
              <a:t>普測時間登錄系統」登錄時間截止後，若需整班變更測驗時間，請於「補測區」測驗</a:t>
            </a:r>
            <a:endParaRPr lang="en-US" altLang="zh-TW" dirty="0" smtClean="0"/>
          </a:p>
          <a:p>
            <a:r>
              <a:rPr lang="zh-TW" altLang="en-US" dirty="0" smtClean="0"/>
              <a:t>在任一普測區均可查詢學生普測成績</a:t>
            </a:r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227325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ctrTitle"/>
          </p:nvPr>
        </p:nvSpPr>
        <p:spPr>
          <a:xfrm>
            <a:off x="611560" y="2780928"/>
            <a:ext cx="7772400" cy="1470025"/>
          </a:xfrm>
        </p:spPr>
        <p:txBody>
          <a:bodyPr/>
          <a:lstStyle/>
          <a:p>
            <a:r>
              <a:rPr lang="zh-TW" altLang="en-US" dirty="0" smtClean="0"/>
              <a:t>感謝聆聽</a:t>
            </a:r>
            <a:endParaRPr lang="zh-TW" altLang="en-US" dirty="0"/>
          </a:p>
        </p:txBody>
      </p:sp>
      <p:sp>
        <p:nvSpPr>
          <p:cNvPr id="7" name="副標題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7656" y="3861048"/>
            <a:ext cx="2904323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普測網站組成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dirty="0" smtClean="0"/>
              <a:t>普測模擬</a:t>
            </a:r>
            <a:endParaRPr lang="en-US" altLang="zh-TW" dirty="0" smtClean="0"/>
          </a:p>
          <a:p>
            <a:pPr lvl="1"/>
            <a:r>
              <a:rPr lang="en-US" altLang="zh-TW" dirty="0" smtClean="0">
                <a:hlinkClick r:id="rId2"/>
              </a:rPr>
              <a:t>http://sim.etlady.tw</a:t>
            </a:r>
            <a:endParaRPr lang="en-US" altLang="zh-TW" dirty="0" smtClean="0"/>
          </a:p>
          <a:p>
            <a:r>
              <a:rPr lang="zh-TW" altLang="en-US" dirty="0" smtClean="0"/>
              <a:t>普測時間登錄</a:t>
            </a:r>
            <a:endParaRPr lang="en-US" altLang="zh-TW" dirty="0" smtClean="0"/>
          </a:p>
          <a:p>
            <a:pPr lvl="1"/>
            <a:r>
              <a:rPr lang="en-US" altLang="zh-TW" dirty="0" smtClean="0">
                <a:hlinkClick r:id="rId3"/>
              </a:rPr>
              <a:t>http://tycreg.etlady.tw</a:t>
            </a:r>
            <a:endParaRPr lang="en-US" altLang="zh-TW" dirty="0" smtClean="0"/>
          </a:p>
          <a:p>
            <a:r>
              <a:rPr lang="zh-TW" altLang="en-US" dirty="0" smtClean="0"/>
              <a:t>普測網站</a:t>
            </a:r>
            <a:endParaRPr lang="en-US" altLang="zh-TW" dirty="0" smtClean="0"/>
          </a:p>
          <a:p>
            <a:pPr lvl="1"/>
            <a:r>
              <a:rPr lang="en-US" altLang="zh-TW" dirty="0" smtClean="0">
                <a:hlinkClick r:id="rId4"/>
              </a:rPr>
              <a:t>http://contesta.etlady.tw</a:t>
            </a:r>
            <a:r>
              <a:rPr lang="en-US" altLang="zh-TW" dirty="0" smtClean="0"/>
              <a:t> (</a:t>
            </a:r>
            <a:r>
              <a:rPr lang="zh-TW" altLang="en-US" dirty="0" smtClean="0"/>
              <a:t>普測</a:t>
            </a:r>
            <a:r>
              <a:rPr lang="en-US" altLang="zh-TW" dirty="0" smtClean="0"/>
              <a:t>1</a:t>
            </a:r>
            <a:r>
              <a:rPr lang="zh-TW" altLang="en-US" dirty="0" smtClean="0"/>
              <a:t>區</a:t>
            </a:r>
            <a:r>
              <a:rPr lang="en-US" altLang="zh-TW" dirty="0" smtClean="0"/>
              <a:t>)</a:t>
            </a:r>
          </a:p>
          <a:p>
            <a:pPr lvl="1"/>
            <a:r>
              <a:rPr lang="en-US" altLang="zh-TW" dirty="0" smtClean="0">
                <a:hlinkClick r:id="rId5"/>
              </a:rPr>
              <a:t>http://contestb.etlady.tw</a:t>
            </a:r>
            <a:r>
              <a:rPr lang="en-US" altLang="zh-TW" dirty="0" smtClean="0"/>
              <a:t> (</a:t>
            </a:r>
            <a:r>
              <a:rPr lang="zh-TW" altLang="en-US" dirty="0" smtClean="0"/>
              <a:t>普測</a:t>
            </a:r>
            <a:r>
              <a:rPr lang="en-US" altLang="zh-TW" dirty="0" smtClean="0"/>
              <a:t>2</a:t>
            </a:r>
            <a:r>
              <a:rPr lang="zh-TW" altLang="en-US" dirty="0" smtClean="0"/>
              <a:t>區</a:t>
            </a:r>
            <a:r>
              <a:rPr lang="en-US" altLang="zh-TW" dirty="0" smtClean="0"/>
              <a:t>)</a:t>
            </a:r>
          </a:p>
          <a:p>
            <a:pPr lvl="1"/>
            <a:r>
              <a:rPr lang="en-US" altLang="zh-TW" dirty="0" smtClean="0">
                <a:hlinkClick r:id="rId6"/>
              </a:rPr>
              <a:t>http://contestc.etlady.tw</a:t>
            </a:r>
            <a:r>
              <a:rPr lang="en-US" altLang="zh-TW" dirty="0" smtClean="0"/>
              <a:t> (</a:t>
            </a:r>
            <a:r>
              <a:rPr lang="zh-TW" altLang="en-US" dirty="0" smtClean="0"/>
              <a:t>普測</a:t>
            </a:r>
            <a:r>
              <a:rPr lang="en-US" altLang="zh-TW" dirty="0" smtClean="0"/>
              <a:t>3</a:t>
            </a:r>
            <a:r>
              <a:rPr lang="zh-TW" altLang="en-US" dirty="0" smtClean="0"/>
              <a:t>區</a:t>
            </a:r>
            <a:r>
              <a:rPr lang="en-US" altLang="zh-TW" dirty="0" smtClean="0"/>
              <a:t>)</a:t>
            </a:r>
          </a:p>
          <a:p>
            <a:pPr lvl="1"/>
            <a:r>
              <a:rPr lang="en-US" altLang="zh-TW" dirty="0" smtClean="0">
                <a:hlinkClick r:id="rId4"/>
              </a:rPr>
              <a:t>http://make-uptest.etlady.tw</a:t>
            </a:r>
            <a:r>
              <a:rPr lang="en-US" altLang="zh-TW" dirty="0" smtClean="0"/>
              <a:t> (</a:t>
            </a:r>
            <a:r>
              <a:rPr lang="zh-TW" altLang="en-US" dirty="0" smtClean="0"/>
              <a:t>普測補測區</a:t>
            </a:r>
            <a:r>
              <a:rPr lang="en-US" altLang="zh-TW" dirty="0" smtClean="0"/>
              <a:t>)</a:t>
            </a:r>
          </a:p>
          <a:p>
            <a:pPr lvl="1"/>
            <a:endParaRPr lang="en-US" altLang="zh-TW" dirty="0" smtClean="0"/>
          </a:p>
          <a:p>
            <a:pPr lvl="1"/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1242590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普測模擬區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普測模擬區說明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讓學生事先熟悉普測的操作界面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讓學校能先熟悉成績查詢方式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以隨機抽題的方式讓學生測試自己的實力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16338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普測模擬區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以「學校帳號」</a:t>
            </a:r>
            <a:r>
              <a:rPr lang="en-US" altLang="zh-TW" dirty="0" smtClean="0"/>
              <a:t>+</a:t>
            </a:r>
            <a:r>
              <a:rPr lang="zh-TW" altLang="en-US" dirty="0" smtClean="0"/>
              <a:t>「班級代碼」登入</a:t>
            </a:r>
            <a:endParaRPr lang="zh-TW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03" t="19126" r="13828"/>
          <a:stretch/>
        </p:blipFill>
        <p:spPr bwMode="auto">
          <a:xfrm>
            <a:off x="2339752" y="2348880"/>
            <a:ext cx="6193639" cy="41044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圓角矩形 5"/>
          <p:cNvSpPr/>
          <p:nvPr/>
        </p:nvSpPr>
        <p:spPr>
          <a:xfrm>
            <a:off x="6660232" y="4116476"/>
            <a:ext cx="720080" cy="28803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0305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普測模擬區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輸入座號及姓名代碼，按開始測驗</a:t>
            </a:r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49" t="12573" r="14766" b="3543"/>
          <a:stretch/>
        </p:blipFill>
        <p:spPr bwMode="auto">
          <a:xfrm>
            <a:off x="2267744" y="2276872"/>
            <a:ext cx="6107807" cy="39842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圓角矩形 3"/>
          <p:cNvSpPr/>
          <p:nvPr/>
        </p:nvSpPr>
        <p:spPr>
          <a:xfrm>
            <a:off x="3275856" y="5517232"/>
            <a:ext cx="720080" cy="28803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6" name="直線單箭頭接點 5"/>
          <p:cNvCxnSpPr/>
          <p:nvPr/>
        </p:nvCxnSpPr>
        <p:spPr>
          <a:xfrm>
            <a:off x="1619672" y="4869160"/>
            <a:ext cx="1656184" cy="7920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字方塊 7"/>
          <p:cNvSpPr txBox="1"/>
          <p:nvPr/>
        </p:nvSpPr>
        <p:spPr>
          <a:xfrm>
            <a:off x="611560" y="4414374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 smtClean="0">
                <a:solidFill>
                  <a:srgbClr val="FF0000"/>
                </a:solidFill>
              </a:rPr>
              <a:t>成績查詢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4860032" y="3284984"/>
            <a:ext cx="2376264" cy="28803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圓角矩形 9"/>
          <p:cNvSpPr/>
          <p:nvPr/>
        </p:nvSpPr>
        <p:spPr>
          <a:xfrm>
            <a:off x="4211960" y="5013176"/>
            <a:ext cx="1440160" cy="28803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/>
          <p:cNvSpPr txBox="1"/>
          <p:nvPr/>
        </p:nvSpPr>
        <p:spPr>
          <a:xfrm>
            <a:off x="7236296" y="334218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solidFill>
                  <a:srgbClr val="FF0000"/>
                </a:solidFill>
              </a:rPr>
              <a:t>1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5624680" y="501317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solidFill>
                  <a:srgbClr val="FF0000"/>
                </a:solidFill>
              </a:rPr>
              <a:t>2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895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普測模擬區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成績查詢</a:t>
            </a:r>
            <a:endParaRPr lang="zh-TW" alt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13" t="15340" r="22062" b="30631"/>
          <a:stretch/>
        </p:blipFill>
        <p:spPr bwMode="auto">
          <a:xfrm>
            <a:off x="1619672" y="2564904"/>
            <a:ext cx="6720840" cy="35337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圓角矩形 6"/>
          <p:cNvSpPr/>
          <p:nvPr/>
        </p:nvSpPr>
        <p:spPr>
          <a:xfrm>
            <a:off x="1907704" y="4725144"/>
            <a:ext cx="2952328" cy="28803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48067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1" t="17088" r="41642" b="25824"/>
          <a:stretch/>
        </p:blipFill>
        <p:spPr bwMode="auto">
          <a:xfrm>
            <a:off x="1763688" y="2492896"/>
            <a:ext cx="5953125" cy="3733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普測時間登錄系統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系統登入頁面</a:t>
            </a:r>
            <a:endParaRPr lang="zh-TW" altLang="en-US" dirty="0"/>
          </a:p>
        </p:txBody>
      </p:sp>
      <p:sp>
        <p:nvSpPr>
          <p:cNvPr id="5" name="圓角矩形 4"/>
          <p:cNvSpPr/>
          <p:nvPr/>
        </p:nvSpPr>
        <p:spPr>
          <a:xfrm>
            <a:off x="4139952" y="5517232"/>
            <a:ext cx="1296144" cy="57606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54526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普測時間登錄系統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登入後的登錄畫面</a:t>
            </a:r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86" r="56094" b="24969"/>
          <a:stretch/>
        </p:blipFill>
        <p:spPr bwMode="auto">
          <a:xfrm>
            <a:off x="2417488" y="2492896"/>
            <a:ext cx="5353050" cy="37768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2300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普測區及補測區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普測區與模擬區操作一致</a:t>
            </a:r>
            <a:endParaRPr lang="en-US" altLang="zh-TW" dirty="0" smtClean="0"/>
          </a:p>
          <a:p>
            <a:r>
              <a:rPr lang="zh-TW" altLang="en-US" dirty="0" smtClean="0"/>
              <a:t>補測區說明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個別學生進行補測</a:t>
            </a:r>
            <a:endParaRPr lang="en-US" altLang="zh-TW" dirty="0" smtClean="0"/>
          </a:p>
          <a:p>
            <a:pPr lvl="1"/>
            <a:r>
              <a:rPr lang="zh-TW" altLang="en-US" dirty="0"/>
              <a:t>已完成設定普測</a:t>
            </a:r>
            <a:r>
              <a:rPr lang="zh-TW" altLang="en-US" dirty="0" smtClean="0"/>
              <a:t>時間，整班需調整測驗時間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登記的伺服器無法連線或連線有問題時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整班登入帳號：「學校帳號」</a:t>
            </a:r>
            <a:r>
              <a:rPr lang="en-US" altLang="zh-TW" dirty="0" smtClean="0"/>
              <a:t>+</a:t>
            </a:r>
            <a:r>
              <a:rPr lang="zh-TW" altLang="en-US" dirty="0" smtClean="0"/>
              <a:t>「班級代碼」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個別學生登入帳號：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/>
              <a:t>「學校帳號」</a:t>
            </a:r>
            <a:r>
              <a:rPr lang="en-US" altLang="zh-TW" dirty="0" smtClean="0"/>
              <a:t>+</a:t>
            </a:r>
            <a:r>
              <a:rPr lang="zh-TW" altLang="en-US" dirty="0" smtClean="0"/>
              <a:t>「年級代碼」</a:t>
            </a:r>
            <a:r>
              <a:rPr lang="en-US" altLang="zh-TW" dirty="0" smtClean="0"/>
              <a:t>+</a:t>
            </a:r>
            <a:r>
              <a:rPr lang="zh-TW" altLang="en-US" dirty="0" smtClean="0"/>
              <a:t>「密碼後</a:t>
            </a:r>
            <a:r>
              <a:rPr lang="en-US" altLang="zh-TW" dirty="0" smtClean="0"/>
              <a:t>4</a:t>
            </a:r>
            <a:r>
              <a:rPr lang="zh-TW" altLang="en-US" dirty="0" smtClean="0"/>
              <a:t>碼」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145093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波形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299</Words>
  <Application>Microsoft Office PowerPoint</Application>
  <PresentationFormat>如螢幕大小 (4:3)</PresentationFormat>
  <Paragraphs>45</Paragraphs>
  <Slides>11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2" baseType="lpstr">
      <vt:lpstr>Office 佈景主題</vt:lpstr>
      <vt:lpstr>普測相關網站說明</vt:lpstr>
      <vt:lpstr>普測網站組成</vt:lpstr>
      <vt:lpstr>普測模擬區</vt:lpstr>
      <vt:lpstr>普測模擬區</vt:lpstr>
      <vt:lpstr>普測模擬區</vt:lpstr>
      <vt:lpstr>普測模擬區</vt:lpstr>
      <vt:lpstr>普測時間登錄系統</vt:lpstr>
      <vt:lpstr>普測時間登錄系統</vt:lpstr>
      <vt:lpstr>普測區及補測區</vt:lpstr>
      <vt:lpstr>普測注意事項</vt:lpstr>
      <vt:lpstr>感謝聆聽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普測相關網站說明</dc:title>
  <dc:creator>user</dc:creator>
  <cp:lastModifiedBy>user</cp:lastModifiedBy>
  <cp:revision>17</cp:revision>
  <dcterms:created xsi:type="dcterms:W3CDTF">2025-12-21T15:56:14Z</dcterms:created>
  <dcterms:modified xsi:type="dcterms:W3CDTF">2025-12-22T03:48:04Z</dcterms:modified>
</cp:coreProperties>
</file>