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8F2000-C2A0-45D9-8E00-54FD573B628A}" type="datetimeFigureOut">
              <a:rPr lang="zh-TW" altLang="en-US" smtClean="0"/>
              <a:pPr/>
              <a:t>2022/12/13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C7594A-E9FA-4062-AA1C-6A0C394C599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racticea.e4sp.tw/ty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racticea.e4sp.tw/tyc11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tlady.tw/ty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ock.etlady.tw/tycre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ntesta.etlady.tw/ty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ntesta.etlady.tw/ty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ake-uptest.etlady.tw/ty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ock.etlady.tw/ty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r.e4sp.tw/tyc8/QueryPR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 smtClean="0"/>
              <a:t>普測平台</a:t>
            </a:r>
            <a:r>
              <a:rPr lang="zh-TW" altLang="zh-TW" dirty="0" smtClean="0"/>
              <a:t>運用介紹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報告人　李維倫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練習區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直接以帳號登入</a:t>
            </a:r>
            <a:r>
              <a:rPr lang="zh-TW" altLang="en-US" dirty="0" smtClean="0">
                <a:hlinkClick r:id="rId2"/>
              </a:rPr>
              <a:t>練習區</a:t>
            </a:r>
            <a:endParaRPr lang="en-US" altLang="zh-TW" dirty="0" smtClean="0"/>
          </a:p>
          <a:p>
            <a:r>
              <a:rPr lang="zh-TW" altLang="en-US" dirty="0" smtClean="0"/>
              <a:t>學生測驗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輸入班級、座號、姓名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選定題庫、範圍、題型進行測驗</a:t>
            </a:r>
            <a:endParaRPr lang="en-US" altLang="zh-TW" dirty="0" smtClean="0"/>
          </a:p>
          <a:p>
            <a:r>
              <a:rPr lang="zh-TW" altLang="en-US" dirty="0" smtClean="0"/>
              <a:t>成績查詢</a:t>
            </a:r>
            <a:r>
              <a:rPr lang="en-US" altLang="zh-TW" dirty="0" smtClean="0"/>
              <a:t>(</a:t>
            </a:r>
            <a:r>
              <a:rPr lang="zh-TW" altLang="en-US" dirty="0" smtClean="0"/>
              <a:t>分區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不要填入班級、座號、姓名，直接按成績查詢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於　　　　　　　　　　　　 輸入密碼後，送出密碼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797152"/>
            <a:ext cx="3676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練習區紀錄查詢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每月</a:t>
            </a:r>
            <a:r>
              <a:rPr lang="en-US" altLang="zh-TW" dirty="0" smtClean="0"/>
              <a:t>5</a:t>
            </a:r>
            <a:r>
              <a:rPr lang="zh-TW" altLang="en-US" dirty="0" smtClean="0"/>
              <a:t>日會匯整所有練習區前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個月的成績紀錄</a:t>
            </a:r>
            <a:endParaRPr lang="en-US" altLang="zh-TW" dirty="0" smtClean="0"/>
          </a:p>
          <a:p>
            <a:r>
              <a:rPr lang="zh-TW" altLang="en-US" dirty="0" smtClean="0"/>
              <a:t>以學年度</a:t>
            </a:r>
            <a:r>
              <a:rPr lang="zh-TW" altLang="en-US" dirty="0" smtClean="0">
                <a:hlinkClick r:id="rId2"/>
              </a:rPr>
              <a:t>整合練習區記錄</a:t>
            </a:r>
            <a:endParaRPr lang="en-US" altLang="zh-TW" dirty="0" smtClean="0"/>
          </a:p>
          <a:p>
            <a:r>
              <a:rPr lang="zh-TW" altLang="en-US" dirty="0" smtClean="0"/>
              <a:t>若有學生於暑假練習，建議於</a:t>
            </a:r>
            <a:r>
              <a:rPr lang="en-US" altLang="zh-TW" dirty="0" smtClean="0"/>
              <a:t>7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日起以升級後班級進行練習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感謝聆聽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入口網站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http://etlady.tw/tyc</a:t>
            </a:r>
            <a:endParaRPr lang="en-US" altLang="zh-TW" dirty="0" smtClean="0"/>
          </a:p>
          <a:p>
            <a:r>
              <a:rPr lang="zh-TW" altLang="en-US" dirty="0" smtClean="0"/>
              <a:t>普測相關使用的網站均可由此處連結進入</a:t>
            </a:r>
            <a:endParaRPr lang="en-US" altLang="zh-TW" dirty="0" smtClean="0"/>
          </a:p>
          <a:p>
            <a:r>
              <a:rPr lang="zh-TW" altLang="en-US" dirty="0" smtClean="0"/>
              <a:t>普測時間登錄系統啟用後即會加上按鈕連結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普測登錄系統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請使用各校帳號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學校代號</a:t>
            </a:r>
            <a:r>
              <a:rPr lang="en-US" altLang="zh-TW" dirty="0" smtClean="0"/>
              <a:t>)</a:t>
            </a:r>
            <a:r>
              <a:rPr lang="zh-TW" altLang="en-US" dirty="0" smtClean="0"/>
              <a:t>密碼登入</a:t>
            </a:r>
            <a:r>
              <a:rPr lang="zh-TW" altLang="en-US" dirty="0" smtClean="0">
                <a:hlinkClick r:id="rId2"/>
              </a:rPr>
              <a:t>系統</a:t>
            </a:r>
            <a:endParaRPr lang="en-US" altLang="zh-TW" dirty="0" smtClean="0"/>
          </a:p>
          <a:p>
            <a:r>
              <a:rPr lang="zh-TW" altLang="en-US" dirty="0" smtClean="0"/>
              <a:t>輸入學校班級數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若修改，所有資料會全數清除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en-US" dirty="0" smtClean="0"/>
              <a:t>輸入各班人數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若修改，該班已選擇的時段會清除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en-US" dirty="0" smtClean="0"/>
              <a:t>選擇各班測驗時段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普測區</a:t>
            </a:r>
            <a:r>
              <a:rPr lang="en-US" altLang="zh-TW" dirty="0" smtClean="0"/>
              <a:t>-</a:t>
            </a:r>
            <a:r>
              <a:rPr lang="zh-TW" altLang="en-US" dirty="0" smtClean="0"/>
              <a:t>學生登入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建議在</a:t>
            </a:r>
            <a:r>
              <a:rPr lang="zh-TW" altLang="en-US" dirty="0" smtClean="0">
                <a:hlinkClick r:id="rId2"/>
              </a:rPr>
              <a:t>普測</a:t>
            </a:r>
            <a:r>
              <a:rPr lang="zh-TW" altLang="en-US" dirty="0" smtClean="0"/>
              <a:t>前先確認登錄的伺服器及時段是否正確</a:t>
            </a:r>
            <a:endParaRPr lang="en-US" altLang="zh-TW" dirty="0" smtClean="0"/>
          </a:p>
          <a:p>
            <a:r>
              <a:rPr lang="zh-TW" altLang="en-US" dirty="0" smtClean="0"/>
              <a:t>於時間內以</a:t>
            </a:r>
            <a:r>
              <a:rPr lang="en-US" altLang="zh-TW" dirty="0" smtClean="0"/>
              <a:t>[</a:t>
            </a:r>
            <a:r>
              <a:rPr lang="zh-TW" altLang="en-US" dirty="0" smtClean="0"/>
              <a:t>學校代號</a:t>
            </a:r>
            <a:r>
              <a:rPr lang="en-US" altLang="zh-TW" dirty="0" smtClean="0"/>
              <a:t>+</a:t>
            </a:r>
            <a:r>
              <a:rPr lang="zh-TW" altLang="en-US" dirty="0" smtClean="0"/>
              <a:t>班級碼</a:t>
            </a:r>
            <a:r>
              <a:rPr lang="en-US" altLang="zh-TW" dirty="0" smtClean="0"/>
              <a:t>]</a:t>
            </a:r>
            <a:r>
              <a:rPr lang="zh-TW" altLang="en-US" dirty="0" smtClean="0"/>
              <a:t>登入</a:t>
            </a:r>
            <a:endParaRPr lang="en-US" altLang="zh-TW" dirty="0" smtClean="0"/>
          </a:p>
          <a:p>
            <a:r>
              <a:rPr lang="zh-TW" altLang="en-US" dirty="0" smtClean="0"/>
              <a:t>座號</a:t>
            </a:r>
            <a:r>
              <a:rPr lang="en-US" altLang="zh-TW" dirty="0" smtClean="0"/>
              <a:t>[</a:t>
            </a:r>
            <a:r>
              <a:rPr lang="zh-TW" altLang="en-US" dirty="0" smtClean="0"/>
              <a:t>數字</a:t>
            </a:r>
            <a:r>
              <a:rPr lang="en-US" altLang="zh-TW" dirty="0" smtClean="0"/>
              <a:t>]</a:t>
            </a:r>
            <a:r>
              <a:rPr lang="zh-TW" altLang="en-US" dirty="0" smtClean="0"/>
              <a:t>、姓名</a:t>
            </a:r>
            <a:r>
              <a:rPr lang="en-US" altLang="zh-TW" dirty="0" smtClean="0"/>
              <a:t>[</a:t>
            </a:r>
            <a:r>
              <a:rPr lang="zh-TW" altLang="en-US" dirty="0" smtClean="0"/>
              <a:t>班級代碼</a:t>
            </a:r>
            <a:r>
              <a:rPr lang="en-US" altLang="zh-TW" dirty="0" smtClean="0"/>
              <a:t>+2</a:t>
            </a:r>
            <a:r>
              <a:rPr lang="zh-TW" altLang="en-US" dirty="0" smtClean="0"/>
              <a:t>碼數字</a:t>
            </a:r>
            <a:r>
              <a:rPr lang="en-US" altLang="zh-TW" dirty="0" smtClean="0"/>
              <a:t>]</a:t>
            </a:r>
            <a:r>
              <a:rPr lang="zh-TW" altLang="en-US" dirty="0" smtClean="0"/>
              <a:t>務必輸入正確</a:t>
            </a:r>
            <a:endParaRPr lang="en-US" altLang="zh-TW" dirty="0" smtClean="0"/>
          </a:p>
          <a:p>
            <a:r>
              <a:rPr lang="zh-TW" altLang="en-US" dirty="0" smtClean="0"/>
              <a:t>測驗中有</a:t>
            </a:r>
            <a:r>
              <a:rPr lang="en-US" altLang="zh-TW" dirty="0" smtClean="0"/>
              <a:t>3</a:t>
            </a:r>
            <a:r>
              <a:rPr lang="zh-TW" altLang="en-US" dirty="0" smtClean="0"/>
              <a:t>種題型，均需進行測驗</a:t>
            </a:r>
            <a:endParaRPr lang="en-US" altLang="zh-TW" dirty="0" smtClean="0"/>
          </a:p>
          <a:p>
            <a:r>
              <a:rPr lang="zh-TW" altLang="en-US" dirty="0" smtClean="0"/>
              <a:t>測驗完成後送出即可看到測驗分數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普測區</a:t>
            </a:r>
            <a:r>
              <a:rPr lang="en-US" altLang="zh-TW" dirty="0" smtClean="0"/>
              <a:t>-</a:t>
            </a:r>
            <a:r>
              <a:rPr lang="zh-TW" altLang="en-US" dirty="0" smtClean="0"/>
              <a:t>行政及教師登入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請以學校代號登入</a:t>
            </a:r>
            <a:r>
              <a:rPr lang="zh-TW" altLang="en-US" dirty="0" smtClean="0">
                <a:hlinkClick r:id="rId2"/>
              </a:rPr>
              <a:t>系統</a:t>
            </a:r>
            <a:endParaRPr lang="en-US" altLang="zh-TW" dirty="0" smtClean="0"/>
          </a:p>
          <a:p>
            <a:r>
              <a:rPr lang="zh-TW" altLang="en-US" dirty="0" smtClean="0"/>
              <a:t>以學校代號登入無法測驗</a:t>
            </a:r>
            <a:endParaRPr lang="en-US" altLang="zh-TW" dirty="0" smtClean="0"/>
          </a:p>
          <a:p>
            <a:r>
              <a:rPr lang="zh-TW" altLang="en-US" dirty="0" smtClean="0"/>
              <a:t>查詢成績：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不要填入班級、座號、姓名，直接按成績查詢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於　　　　　　　　　　　　 輸入密碼後，送出密碼</a:t>
            </a:r>
            <a:endParaRPr lang="en-US" altLang="zh-TW" dirty="0" smtClean="0"/>
          </a:p>
          <a:p>
            <a:r>
              <a:rPr lang="zh-TW" altLang="en-US" dirty="0" smtClean="0"/>
              <a:t>所有普測區均可查詢成績</a:t>
            </a:r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422" y="3935338"/>
            <a:ext cx="36766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普測補測區</a:t>
            </a:r>
            <a:r>
              <a:rPr lang="en-US" altLang="zh-TW" dirty="0" smtClean="0"/>
              <a:t>-</a:t>
            </a:r>
            <a:r>
              <a:rPr lang="zh-TW" altLang="en-US" dirty="0" smtClean="0"/>
              <a:t>個別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以</a:t>
            </a:r>
            <a:r>
              <a:rPr lang="en-US" altLang="zh-TW" dirty="0" smtClean="0"/>
              <a:t>[</a:t>
            </a:r>
            <a:r>
              <a:rPr lang="zh-TW" altLang="en-US" dirty="0" smtClean="0"/>
              <a:t>學校代號</a:t>
            </a:r>
            <a:r>
              <a:rPr lang="en-US" altLang="zh-TW" dirty="0" smtClean="0"/>
              <a:t>+</a:t>
            </a:r>
            <a:r>
              <a:rPr lang="zh-TW" altLang="en-US" dirty="0" smtClean="0"/>
              <a:t>密碼</a:t>
            </a:r>
            <a:r>
              <a:rPr lang="en-US" altLang="zh-TW" dirty="0" smtClean="0"/>
              <a:t>]</a:t>
            </a:r>
            <a:r>
              <a:rPr lang="zh-TW" altLang="en-US" dirty="0" smtClean="0"/>
              <a:t>作為帳號登入</a:t>
            </a:r>
            <a:r>
              <a:rPr lang="zh-TW" altLang="en-US" dirty="0" smtClean="0">
                <a:hlinkClick r:id="rId2"/>
              </a:rPr>
              <a:t>補測區</a:t>
            </a:r>
            <a:endParaRPr lang="en-US" altLang="zh-TW" dirty="0" smtClean="0"/>
          </a:p>
          <a:p>
            <a:r>
              <a:rPr lang="zh-TW" altLang="en-US" dirty="0" smtClean="0"/>
              <a:t>班級務必輸入</a:t>
            </a:r>
            <a:r>
              <a:rPr lang="en-US" altLang="zh-TW" dirty="0" smtClean="0"/>
              <a:t>[</a:t>
            </a:r>
            <a:r>
              <a:rPr lang="zh-TW" altLang="en-US" dirty="0" smtClean="0"/>
              <a:t>學校代號</a:t>
            </a:r>
            <a:r>
              <a:rPr lang="en-US" altLang="zh-TW" dirty="0" smtClean="0"/>
              <a:t>+</a:t>
            </a:r>
            <a:r>
              <a:rPr lang="zh-TW" altLang="en-US" dirty="0" smtClean="0"/>
              <a:t>班級碼</a:t>
            </a:r>
            <a:r>
              <a:rPr lang="en-US" altLang="zh-TW" dirty="0" smtClean="0"/>
              <a:t>]</a:t>
            </a:r>
          </a:p>
          <a:p>
            <a:r>
              <a:rPr lang="zh-TW" altLang="en-US" dirty="0" smtClean="0"/>
              <a:t>輸入正確的座號</a:t>
            </a:r>
            <a:r>
              <a:rPr lang="en-US" altLang="zh-TW" dirty="0" smtClean="0"/>
              <a:t>[</a:t>
            </a:r>
            <a:r>
              <a:rPr lang="zh-TW" altLang="en-US" dirty="0" smtClean="0"/>
              <a:t>數字</a:t>
            </a:r>
            <a:r>
              <a:rPr lang="en-US" altLang="zh-TW" dirty="0" smtClean="0"/>
              <a:t>]</a:t>
            </a:r>
            <a:r>
              <a:rPr lang="zh-TW" altLang="en-US" dirty="0" smtClean="0"/>
              <a:t>、姓名</a:t>
            </a:r>
            <a:r>
              <a:rPr lang="en-US" altLang="zh-TW" dirty="0" smtClean="0"/>
              <a:t>[</a:t>
            </a:r>
            <a:r>
              <a:rPr lang="zh-TW" altLang="en-US" dirty="0" smtClean="0"/>
              <a:t>班級代碼</a:t>
            </a:r>
            <a:r>
              <a:rPr lang="en-US" altLang="zh-TW" dirty="0" smtClean="0"/>
              <a:t>+2</a:t>
            </a:r>
            <a:r>
              <a:rPr lang="zh-TW" altLang="en-US" dirty="0" smtClean="0"/>
              <a:t>碼數字</a:t>
            </a:r>
            <a:r>
              <a:rPr lang="en-US" altLang="zh-TW" dirty="0" smtClean="0"/>
              <a:t>]</a:t>
            </a:r>
          </a:p>
          <a:p>
            <a:r>
              <a:rPr lang="zh-TW" altLang="en-US" dirty="0" smtClean="0"/>
              <a:t>測驗中有</a:t>
            </a:r>
            <a:r>
              <a:rPr lang="en-US" altLang="zh-TW" dirty="0" smtClean="0"/>
              <a:t>3</a:t>
            </a:r>
            <a:r>
              <a:rPr lang="zh-TW" altLang="en-US" dirty="0" smtClean="0"/>
              <a:t>種題型，均需進行測驗</a:t>
            </a:r>
            <a:endParaRPr lang="en-US" altLang="zh-TW" dirty="0" smtClean="0"/>
          </a:p>
          <a:p>
            <a:r>
              <a:rPr lang="zh-TW" altLang="en-US" dirty="0" smtClean="0"/>
              <a:t>測驗完成後送出即可看到測驗分數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普測補測區</a:t>
            </a:r>
            <a:r>
              <a:rPr lang="en-US" altLang="zh-TW" dirty="0" smtClean="0"/>
              <a:t>-</a:t>
            </a:r>
            <a:r>
              <a:rPr lang="zh-TW" altLang="en-US" dirty="0" smtClean="0"/>
              <a:t>整班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於補測區在正確時間以</a:t>
            </a:r>
            <a:r>
              <a:rPr lang="en-US" altLang="zh-TW" dirty="0" smtClean="0"/>
              <a:t>[</a:t>
            </a:r>
            <a:r>
              <a:rPr lang="zh-TW" altLang="en-US" dirty="0" smtClean="0"/>
              <a:t>學校代號</a:t>
            </a:r>
            <a:r>
              <a:rPr lang="en-US" altLang="zh-TW" dirty="0" smtClean="0"/>
              <a:t>+</a:t>
            </a:r>
            <a:r>
              <a:rPr lang="zh-TW" altLang="en-US" dirty="0" smtClean="0"/>
              <a:t>班級碼</a:t>
            </a:r>
            <a:r>
              <a:rPr lang="en-US" altLang="zh-TW" dirty="0" smtClean="0"/>
              <a:t>]</a:t>
            </a:r>
            <a:r>
              <a:rPr lang="zh-TW" altLang="en-US" dirty="0" smtClean="0"/>
              <a:t>登入</a:t>
            </a:r>
            <a:endParaRPr lang="en-US" altLang="zh-TW" dirty="0" smtClean="0"/>
          </a:p>
          <a:p>
            <a:r>
              <a:rPr lang="zh-TW" altLang="en-US" dirty="0" smtClean="0"/>
              <a:t>其餘操作同一般普測區</a:t>
            </a:r>
            <a:endParaRPr lang="en-US" altLang="zh-TW" dirty="0" smtClean="0"/>
          </a:p>
          <a:p>
            <a:r>
              <a:rPr lang="zh-TW" altLang="en-US" dirty="0" smtClean="0"/>
              <a:t>一般普測區不會改變一開始登錄的時間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普測模擬區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目的為提供要普測的七、八年級學生模擬操作普測介面</a:t>
            </a:r>
            <a:endParaRPr lang="en-US" altLang="zh-TW" dirty="0" smtClean="0"/>
          </a:p>
          <a:p>
            <a:r>
              <a:rPr lang="zh-TW" altLang="en-US" dirty="0" smtClean="0"/>
              <a:t>操作方式與普測區相同</a:t>
            </a:r>
            <a:endParaRPr lang="en-US" altLang="zh-TW" dirty="0" smtClean="0"/>
          </a:p>
          <a:p>
            <a:r>
              <a:rPr lang="zh-TW" altLang="en-US" dirty="0" smtClean="0"/>
              <a:t>每年均有班級誤闖</a:t>
            </a:r>
            <a:r>
              <a:rPr lang="zh-TW" altLang="en-US" dirty="0" smtClean="0">
                <a:hlinkClick r:id="rId2"/>
              </a:rPr>
              <a:t>普測模擬區</a:t>
            </a:r>
            <a:r>
              <a:rPr lang="zh-TW" altLang="en-US" dirty="0" smtClean="0"/>
              <a:t>進行普測，實際進行普測時請務必注意</a:t>
            </a:r>
            <a:endParaRPr lang="en-US" altLang="zh-TW" dirty="0" smtClean="0"/>
          </a:p>
          <a:p>
            <a:r>
              <a:rPr lang="zh-TW" altLang="en-US" dirty="0" smtClean="0"/>
              <a:t>建議不要以模擬區做為普測練習，因為為隨機挑題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</a:t>
            </a:r>
            <a:r>
              <a:rPr lang="zh-TW" altLang="en-US" dirty="0" smtClean="0"/>
              <a:t>值查詢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於普測完成後一週可進行</a:t>
            </a:r>
            <a:r>
              <a:rPr lang="en-US" altLang="zh-TW" dirty="0" smtClean="0">
                <a:hlinkClick r:id="rId2"/>
              </a:rPr>
              <a:t>PR</a:t>
            </a:r>
            <a:r>
              <a:rPr lang="zh-TW" altLang="en-US" dirty="0" smtClean="0">
                <a:hlinkClick r:id="rId2"/>
              </a:rPr>
              <a:t>值查詢</a:t>
            </a:r>
            <a:endParaRPr lang="en-US" altLang="zh-TW" dirty="0" smtClean="0"/>
          </a:p>
          <a:p>
            <a:r>
              <a:rPr lang="zh-TW" altLang="en-US" dirty="0" smtClean="0"/>
              <a:t>查詢時以帳號</a:t>
            </a:r>
            <a:r>
              <a:rPr lang="en-US" altLang="zh-TW" dirty="0" smtClean="0"/>
              <a:t>(</a:t>
            </a:r>
            <a:r>
              <a:rPr lang="zh-TW" altLang="en-US" dirty="0" smtClean="0"/>
              <a:t>學校代號</a:t>
            </a:r>
            <a:r>
              <a:rPr lang="en-US" altLang="zh-TW" dirty="0" smtClean="0"/>
              <a:t>)</a:t>
            </a:r>
            <a:r>
              <a:rPr lang="zh-TW" altLang="en-US" dirty="0" smtClean="0"/>
              <a:t>密碼登入</a:t>
            </a:r>
            <a:endParaRPr lang="en-US" altLang="zh-TW" dirty="0" smtClean="0"/>
          </a:p>
          <a:p>
            <a:r>
              <a:rPr lang="zh-TW" altLang="en-US" dirty="0" smtClean="0"/>
              <a:t>因查詢開放時間為一定期間，請各校下載後妥善保存以備比賽時使用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505</Words>
  <Application>Microsoft Office PowerPoint</Application>
  <PresentationFormat>如螢幕大小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流線</vt:lpstr>
      <vt:lpstr>普測平台運用介紹</vt:lpstr>
      <vt:lpstr>入口網站</vt:lpstr>
      <vt:lpstr>普測登錄系統</vt:lpstr>
      <vt:lpstr>普測區-學生登入</vt:lpstr>
      <vt:lpstr>普測區-行政及教師登入</vt:lpstr>
      <vt:lpstr>普測補測區-個別</vt:lpstr>
      <vt:lpstr>普測補測區-整班</vt:lpstr>
      <vt:lpstr>普測模擬區</vt:lpstr>
      <vt:lpstr>PR值查詢</vt:lpstr>
      <vt:lpstr>練習區</vt:lpstr>
      <vt:lpstr>練習區紀錄查詢</vt:lpstr>
      <vt:lpstr>感謝聆聽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普測相關網站操作演示</dc:title>
  <dc:creator>ericlwl</dc:creator>
  <cp:lastModifiedBy>ericlwl</cp:lastModifiedBy>
  <cp:revision>16</cp:revision>
  <dcterms:created xsi:type="dcterms:W3CDTF">2022-12-13T11:30:36Z</dcterms:created>
  <dcterms:modified xsi:type="dcterms:W3CDTF">2022-12-13T13:54:53Z</dcterms:modified>
</cp:coreProperties>
</file>